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media/image25.jpg" ContentType="image/png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2"/>
    <p:sldMasterId id="2147483660" r:id="rId3"/>
  </p:sldMasterIdLst>
  <p:notesMasterIdLst>
    <p:notesMasterId r:id="rId74"/>
  </p:notesMasterIdLst>
  <p:handoutMasterIdLst>
    <p:handoutMasterId r:id="rId75"/>
  </p:handoutMasterIdLst>
  <p:sldIdLst>
    <p:sldId id="265" r:id="rId4"/>
    <p:sldId id="357" r:id="rId5"/>
    <p:sldId id="358" r:id="rId6"/>
    <p:sldId id="310" r:id="rId7"/>
    <p:sldId id="359" r:id="rId8"/>
    <p:sldId id="340" r:id="rId9"/>
    <p:sldId id="320" r:id="rId10"/>
    <p:sldId id="360" r:id="rId11"/>
    <p:sldId id="341" r:id="rId12"/>
    <p:sldId id="361" r:id="rId13"/>
    <p:sldId id="342" r:id="rId14"/>
    <p:sldId id="362" r:id="rId15"/>
    <p:sldId id="343" r:id="rId16"/>
    <p:sldId id="363" r:id="rId17"/>
    <p:sldId id="321" r:id="rId18"/>
    <p:sldId id="322" r:id="rId19"/>
    <p:sldId id="336" r:id="rId20"/>
    <p:sldId id="323" r:id="rId21"/>
    <p:sldId id="364" r:id="rId22"/>
    <p:sldId id="335" r:id="rId23"/>
    <p:sldId id="324" r:id="rId24"/>
    <p:sldId id="313" r:id="rId25"/>
    <p:sldId id="365" r:id="rId26"/>
    <p:sldId id="325" r:id="rId27"/>
    <p:sldId id="366" r:id="rId28"/>
    <p:sldId id="327" r:id="rId29"/>
    <p:sldId id="367" r:id="rId30"/>
    <p:sldId id="326" r:id="rId31"/>
    <p:sldId id="368" r:id="rId32"/>
    <p:sldId id="331" r:id="rId33"/>
    <p:sldId id="369" r:id="rId34"/>
    <p:sldId id="312" r:id="rId35"/>
    <p:sldId id="370" r:id="rId36"/>
    <p:sldId id="329" r:id="rId37"/>
    <p:sldId id="371" r:id="rId38"/>
    <p:sldId id="382" r:id="rId39"/>
    <p:sldId id="334" r:id="rId40"/>
    <p:sldId id="332" r:id="rId41"/>
    <p:sldId id="372" r:id="rId42"/>
    <p:sldId id="333" r:id="rId43"/>
    <p:sldId id="373" r:id="rId44"/>
    <p:sldId id="339" r:id="rId45"/>
    <p:sldId id="374" r:id="rId46"/>
    <p:sldId id="344" r:id="rId47"/>
    <p:sldId id="375" r:id="rId48"/>
    <p:sldId id="346" r:id="rId49"/>
    <p:sldId id="376" r:id="rId50"/>
    <p:sldId id="347" r:id="rId51"/>
    <p:sldId id="377" r:id="rId52"/>
    <p:sldId id="348" r:id="rId53"/>
    <p:sldId id="378" r:id="rId54"/>
    <p:sldId id="349" r:id="rId55"/>
    <p:sldId id="379" r:id="rId56"/>
    <p:sldId id="350" r:id="rId57"/>
    <p:sldId id="380" r:id="rId58"/>
    <p:sldId id="351" r:id="rId59"/>
    <p:sldId id="381" r:id="rId60"/>
    <p:sldId id="352" r:id="rId61"/>
    <p:sldId id="383" r:id="rId62"/>
    <p:sldId id="353" r:id="rId63"/>
    <p:sldId id="384" r:id="rId64"/>
    <p:sldId id="354" r:id="rId65"/>
    <p:sldId id="385" r:id="rId66"/>
    <p:sldId id="355" r:id="rId67"/>
    <p:sldId id="386" r:id="rId68"/>
    <p:sldId id="387" r:id="rId69"/>
    <p:sldId id="356" r:id="rId70"/>
    <p:sldId id="328" r:id="rId71"/>
    <p:sldId id="330" r:id="rId72"/>
    <p:sldId id="314" r:id="rId73"/>
  </p:sldIdLst>
  <p:sldSz cx="12188825" cy="6858000"/>
  <p:notesSz cx="6858000" cy="9144000"/>
  <p:custDataLst>
    <p:tags r:id="rId76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804" autoAdjust="0"/>
    <p:restoredTop sz="94629" autoAdjust="0"/>
  </p:normalViewPr>
  <p:slideViewPr>
    <p:cSldViewPr showGuides="1">
      <p:cViewPr varScale="1">
        <p:scale>
          <a:sx n="120" d="100"/>
          <a:sy n="120" d="100"/>
        </p:scale>
        <p:origin x="126" y="90"/>
      </p:cViewPr>
      <p:guideLst>
        <p:guide pos="3839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1986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76" Type="http://schemas.openxmlformats.org/officeDocument/2006/relationships/tags" Target="tags/tag1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slide" Target="slides/slide63.xml"/><Relationship Id="rId74" Type="http://schemas.openxmlformats.org/officeDocument/2006/relationships/notesMaster" Target="notesMasters/notesMaster1.xml"/><Relationship Id="rId79" Type="http://schemas.openxmlformats.org/officeDocument/2006/relationships/theme" Target="theme/theme1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77" Type="http://schemas.openxmlformats.org/officeDocument/2006/relationships/presProps" Target="presProp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80" Type="http://schemas.openxmlformats.org/officeDocument/2006/relationships/tableStyles" Target="tableStyles.xml"/><Relationship Id="rId3" Type="http://schemas.openxmlformats.org/officeDocument/2006/relationships/slideMaster" Target="slideMasters/slideMaster2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/Relationships>
</file>

<file path=ppt/diagrams/_rels/data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37.png"/></Relationships>
</file>

<file path=ppt/diagrams/_rels/drawing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37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4_4">
  <dgm:title val=""/>
  <dgm:desc val=""/>
  <dgm:catLst>
    <dgm:cat type="accent4" pri="11400"/>
  </dgm:catLst>
  <dgm:styleLbl name="node0">
    <dgm:fillClrLst meth="cycle">
      <a:schemeClr val="accent4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4">
        <a:shade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4">
        <a:shade val="50000"/>
      </a:schemeClr>
      <a:schemeClr val="accent4">
        <a:tint val="55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4">
        <a:shade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4">
        <a:shade val="80000"/>
        <a:alpha val="50000"/>
      </a:schemeClr>
      <a:schemeClr val="accent4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55000"/>
      </a:schemeClr>
    </dgm:fillClrLst>
    <dgm:linClrLst meth="repeat">
      <a:schemeClr val="accent4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55000"/>
      </a:schemeClr>
    </dgm:fillClrLst>
    <dgm:linClrLst meth="repeat">
      <a:schemeClr val="accent4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55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4179AEF-382F-4E18-87B5-DC925CD2BD71}" type="doc">
      <dgm:prSet loTypeId="urn:microsoft.com/office/officeart/2005/8/layout/process1" loCatId="process" qsTypeId="urn:microsoft.com/office/officeart/2005/8/quickstyle/simple1" qsCatId="simple" csTypeId="urn:microsoft.com/office/officeart/2005/8/colors/accent6_2" csCatId="accent6" phldr="1"/>
      <dgm:spPr/>
    </dgm:pt>
    <dgm:pt modelId="{04A42EE0-D816-4618-BBC4-D4C45CFAA575}">
      <dgm:prSet phldrT="[Text]"/>
      <dgm:spPr/>
      <dgm:t>
        <a:bodyPr/>
        <a:lstStyle/>
        <a:p>
          <a:r>
            <a:rPr lang="en-US" dirty="0"/>
            <a:t>Read Initial specification</a:t>
          </a:r>
        </a:p>
      </dgm:t>
    </dgm:pt>
    <dgm:pt modelId="{9B996B4B-3BE2-4E6A-8280-95AAD9159D09}" type="parTrans" cxnId="{9DBB1EBF-8BD4-47E9-A5B4-4E44E55F4678}">
      <dgm:prSet/>
      <dgm:spPr/>
      <dgm:t>
        <a:bodyPr/>
        <a:lstStyle/>
        <a:p>
          <a:endParaRPr lang="en-US"/>
        </a:p>
      </dgm:t>
    </dgm:pt>
    <dgm:pt modelId="{C08174E2-BE37-4DB2-9A3C-DD81F01147C2}" type="sibTrans" cxnId="{9DBB1EBF-8BD4-47E9-A5B4-4E44E55F4678}">
      <dgm:prSet/>
      <dgm:spPr/>
      <dgm:t>
        <a:bodyPr/>
        <a:lstStyle/>
        <a:p>
          <a:endParaRPr lang="en-US"/>
        </a:p>
      </dgm:t>
    </dgm:pt>
    <dgm:pt modelId="{BD3ED433-FCA4-4E6E-842E-40ACDB09394C}">
      <dgm:prSet phldrT="[Text]"/>
      <dgm:spPr/>
      <dgm:t>
        <a:bodyPr/>
        <a:lstStyle/>
        <a:p>
          <a:r>
            <a:rPr lang="en-US" dirty="0"/>
            <a:t>Visualize </a:t>
          </a:r>
        </a:p>
      </dgm:t>
    </dgm:pt>
    <dgm:pt modelId="{96D2B8C7-FCC0-4580-8924-FD8D710C428F}" type="parTrans" cxnId="{012C1D21-2B32-48D8-B578-0EF175181DE5}">
      <dgm:prSet/>
      <dgm:spPr/>
      <dgm:t>
        <a:bodyPr/>
        <a:lstStyle/>
        <a:p>
          <a:endParaRPr lang="en-US"/>
        </a:p>
      </dgm:t>
    </dgm:pt>
    <dgm:pt modelId="{502889A5-FC35-456D-B0F8-84860B58D082}" type="sibTrans" cxnId="{012C1D21-2B32-48D8-B578-0EF175181DE5}">
      <dgm:prSet/>
      <dgm:spPr/>
      <dgm:t>
        <a:bodyPr/>
        <a:lstStyle/>
        <a:p>
          <a:endParaRPr lang="en-US"/>
        </a:p>
      </dgm:t>
    </dgm:pt>
    <dgm:pt modelId="{D91922FB-B4FF-4116-90AF-7A2D0A3F467A}">
      <dgm:prSet phldrT="[Text]"/>
      <dgm:spPr/>
      <dgm:t>
        <a:bodyPr/>
        <a:lstStyle/>
        <a:p>
          <a:r>
            <a:rPr lang="en-US" dirty="0"/>
            <a:t>Know your environment</a:t>
          </a:r>
        </a:p>
      </dgm:t>
    </dgm:pt>
    <dgm:pt modelId="{8D0CB21C-D724-4BBB-BB36-0BDD4A64B78F}" type="parTrans" cxnId="{221409F1-1661-4213-90B0-F732C73C05C3}">
      <dgm:prSet/>
      <dgm:spPr/>
      <dgm:t>
        <a:bodyPr/>
        <a:lstStyle/>
        <a:p>
          <a:endParaRPr lang="en-US"/>
        </a:p>
      </dgm:t>
    </dgm:pt>
    <dgm:pt modelId="{D60C0205-C0A0-4371-84E3-E2DCF01C05C7}" type="sibTrans" cxnId="{221409F1-1661-4213-90B0-F732C73C05C3}">
      <dgm:prSet/>
      <dgm:spPr/>
      <dgm:t>
        <a:bodyPr/>
        <a:lstStyle/>
        <a:p>
          <a:endParaRPr lang="en-US"/>
        </a:p>
      </dgm:t>
    </dgm:pt>
    <dgm:pt modelId="{58FAFEB0-73E5-4493-A2A9-9B59CDA17F29}" type="pres">
      <dgm:prSet presAssocID="{64179AEF-382F-4E18-87B5-DC925CD2BD71}" presName="Name0" presStyleCnt="0">
        <dgm:presLayoutVars>
          <dgm:dir/>
          <dgm:resizeHandles val="exact"/>
        </dgm:presLayoutVars>
      </dgm:prSet>
      <dgm:spPr/>
    </dgm:pt>
    <dgm:pt modelId="{5BB36E95-EC7E-428B-A6E7-C8170358D1B0}" type="pres">
      <dgm:prSet presAssocID="{04A42EE0-D816-4618-BBC4-D4C45CFAA575}" presName="node" presStyleLbl="node1" presStyleIdx="0" presStyleCnt="3">
        <dgm:presLayoutVars>
          <dgm:bulletEnabled val="1"/>
        </dgm:presLayoutVars>
      </dgm:prSet>
      <dgm:spPr/>
    </dgm:pt>
    <dgm:pt modelId="{6701307D-1CBE-4587-9DF2-124B7F19B241}" type="pres">
      <dgm:prSet presAssocID="{C08174E2-BE37-4DB2-9A3C-DD81F01147C2}" presName="sibTrans" presStyleLbl="sibTrans2D1" presStyleIdx="0" presStyleCnt="2"/>
      <dgm:spPr/>
    </dgm:pt>
    <dgm:pt modelId="{2D375D2F-79B7-4C5C-A53B-78E9612A46DA}" type="pres">
      <dgm:prSet presAssocID="{C08174E2-BE37-4DB2-9A3C-DD81F01147C2}" presName="connectorText" presStyleLbl="sibTrans2D1" presStyleIdx="0" presStyleCnt="2"/>
      <dgm:spPr/>
    </dgm:pt>
    <dgm:pt modelId="{E907C7BB-9C1B-4976-904A-50D78C80DBFA}" type="pres">
      <dgm:prSet presAssocID="{BD3ED433-FCA4-4E6E-842E-40ACDB09394C}" presName="node" presStyleLbl="node1" presStyleIdx="1" presStyleCnt="3">
        <dgm:presLayoutVars>
          <dgm:bulletEnabled val="1"/>
        </dgm:presLayoutVars>
      </dgm:prSet>
      <dgm:spPr/>
    </dgm:pt>
    <dgm:pt modelId="{0AA1E15F-B6B1-4B05-8FF3-D187D8EB0CE3}" type="pres">
      <dgm:prSet presAssocID="{502889A5-FC35-456D-B0F8-84860B58D082}" presName="sibTrans" presStyleLbl="sibTrans2D1" presStyleIdx="1" presStyleCnt="2"/>
      <dgm:spPr/>
    </dgm:pt>
    <dgm:pt modelId="{8DD593E5-378E-401E-8F75-3DC682391CB4}" type="pres">
      <dgm:prSet presAssocID="{502889A5-FC35-456D-B0F8-84860B58D082}" presName="connectorText" presStyleLbl="sibTrans2D1" presStyleIdx="1" presStyleCnt="2"/>
      <dgm:spPr/>
    </dgm:pt>
    <dgm:pt modelId="{9692CC84-FC76-43EE-A69F-7FD6FF904F6F}" type="pres">
      <dgm:prSet presAssocID="{D91922FB-B4FF-4116-90AF-7A2D0A3F467A}" presName="node" presStyleLbl="node1" presStyleIdx="2" presStyleCnt="3">
        <dgm:presLayoutVars>
          <dgm:bulletEnabled val="1"/>
        </dgm:presLayoutVars>
      </dgm:prSet>
      <dgm:spPr/>
    </dgm:pt>
  </dgm:ptLst>
  <dgm:cxnLst>
    <dgm:cxn modelId="{4737588C-FB6B-4884-AF33-F124DB03D68A}" type="presOf" srcId="{C08174E2-BE37-4DB2-9A3C-DD81F01147C2}" destId="{2D375D2F-79B7-4C5C-A53B-78E9612A46DA}" srcOrd="1" destOrd="0" presId="urn:microsoft.com/office/officeart/2005/8/layout/process1"/>
    <dgm:cxn modelId="{4262A324-E3ED-4083-A388-51E9DE116F32}" type="presOf" srcId="{C08174E2-BE37-4DB2-9A3C-DD81F01147C2}" destId="{6701307D-1CBE-4587-9DF2-124B7F19B241}" srcOrd="0" destOrd="0" presId="urn:microsoft.com/office/officeart/2005/8/layout/process1"/>
    <dgm:cxn modelId="{9DBB1EBF-8BD4-47E9-A5B4-4E44E55F4678}" srcId="{64179AEF-382F-4E18-87B5-DC925CD2BD71}" destId="{04A42EE0-D816-4618-BBC4-D4C45CFAA575}" srcOrd="0" destOrd="0" parTransId="{9B996B4B-3BE2-4E6A-8280-95AAD9159D09}" sibTransId="{C08174E2-BE37-4DB2-9A3C-DD81F01147C2}"/>
    <dgm:cxn modelId="{3196803D-A99F-47FE-A28E-0B4F0288133C}" type="presOf" srcId="{502889A5-FC35-456D-B0F8-84860B58D082}" destId="{0AA1E15F-B6B1-4B05-8FF3-D187D8EB0CE3}" srcOrd="0" destOrd="0" presId="urn:microsoft.com/office/officeart/2005/8/layout/process1"/>
    <dgm:cxn modelId="{012C1D21-2B32-48D8-B578-0EF175181DE5}" srcId="{64179AEF-382F-4E18-87B5-DC925CD2BD71}" destId="{BD3ED433-FCA4-4E6E-842E-40ACDB09394C}" srcOrd="1" destOrd="0" parTransId="{96D2B8C7-FCC0-4580-8924-FD8D710C428F}" sibTransId="{502889A5-FC35-456D-B0F8-84860B58D082}"/>
    <dgm:cxn modelId="{EC3599F1-F92C-4230-8EBA-33876C3A7BC0}" type="presOf" srcId="{D91922FB-B4FF-4116-90AF-7A2D0A3F467A}" destId="{9692CC84-FC76-43EE-A69F-7FD6FF904F6F}" srcOrd="0" destOrd="0" presId="urn:microsoft.com/office/officeart/2005/8/layout/process1"/>
    <dgm:cxn modelId="{AFEB491B-88CF-4E18-8245-FCB6FE49825F}" type="presOf" srcId="{64179AEF-382F-4E18-87B5-DC925CD2BD71}" destId="{58FAFEB0-73E5-4493-A2A9-9B59CDA17F29}" srcOrd="0" destOrd="0" presId="urn:microsoft.com/office/officeart/2005/8/layout/process1"/>
    <dgm:cxn modelId="{221409F1-1661-4213-90B0-F732C73C05C3}" srcId="{64179AEF-382F-4E18-87B5-DC925CD2BD71}" destId="{D91922FB-B4FF-4116-90AF-7A2D0A3F467A}" srcOrd="2" destOrd="0" parTransId="{8D0CB21C-D724-4BBB-BB36-0BDD4A64B78F}" sibTransId="{D60C0205-C0A0-4371-84E3-E2DCF01C05C7}"/>
    <dgm:cxn modelId="{ED038016-CB6C-4E08-8A9D-A624064A6CC4}" type="presOf" srcId="{BD3ED433-FCA4-4E6E-842E-40ACDB09394C}" destId="{E907C7BB-9C1B-4976-904A-50D78C80DBFA}" srcOrd="0" destOrd="0" presId="urn:microsoft.com/office/officeart/2005/8/layout/process1"/>
    <dgm:cxn modelId="{BE0CF3E6-C396-498E-B591-563F4D3D8E3C}" type="presOf" srcId="{04A42EE0-D816-4618-BBC4-D4C45CFAA575}" destId="{5BB36E95-EC7E-428B-A6E7-C8170358D1B0}" srcOrd="0" destOrd="0" presId="urn:microsoft.com/office/officeart/2005/8/layout/process1"/>
    <dgm:cxn modelId="{BAC3D5E2-375A-4166-9C2F-7E666F0D581D}" type="presOf" srcId="{502889A5-FC35-456D-B0F8-84860B58D082}" destId="{8DD593E5-378E-401E-8F75-3DC682391CB4}" srcOrd="1" destOrd="0" presId="urn:microsoft.com/office/officeart/2005/8/layout/process1"/>
    <dgm:cxn modelId="{437A294D-BE73-4FB2-A7C4-E3B3DE268D18}" type="presParOf" srcId="{58FAFEB0-73E5-4493-A2A9-9B59CDA17F29}" destId="{5BB36E95-EC7E-428B-A6E7-C8170358D1B0}" srcOrd="0" destOrd="0" presId="urn:microsoft.com/office/officeart/2005/8/layout/process1"/>
    <dgm:cxn modelId="{BD697658-72D3-4CF8-A326-3693BE8C65CE}" type="presParOf" srcId="{58FAFEB0-73E5-4493-A2A9-9B59CDA17F29}" destId="{6701307D-1CBE-4587-9DF2-124B7F19B241}" srcOrd="1" destOrd="0" presId="urn:microsoft.com/office/officeart/2005/8/layout/process1"/>
    <dgm:cxn modelId="{2C0B9B3B-2C06-449E-9491-0F6DAB291598}" type="presParOf" srcId="{6701307D-1CBE-4587-9DF2-124B7F19B241}" destId="{2D375D2F-79B7-4C5C-A53B-78E9612A46DA}" srcOrd="0" destOrd="0" presId="urn:microsoft.com/office/officeart/2005/8/layout/process1"/>
    <dgm:cxn modelId="{5F20B086-4CD1-4988-A505-4CD8BD675729}" type="presParOf" srcId="{58FAFEB0-73E5-4493-A2A9-9B59CDA17F29}" destId="{E907C7BB-9C1B-4976-904A-50D78C80DBFA}" srcOrd="2" destOrd="0" presId="urn:microsoft.com/office/officeart/2005/8/layout/process1"/>
    <dgm:cxn modelId="{B74C71C8-2C94-49F6-9549-4687123EA0D3}" type="presParOf" srcId="{58FAFEB0-73E5-4493-A2A9-9B59CDA17F29}" destId="{0AA1E15F-B6B1-4B05-8FF3-D187D8EB0CE3}" srcOrd="3" destOrd="0" presId="urn:microsoft.com/office/officeart/2005/8/layout/process1"/>
    <dgm:cxn modelId="{FFE4CA01-F77A-44BA-9EFB-BCB79816DBF9}" type="presParOf" srcId="{0AA1E15F-B6B1-4B05-8FF3-D187D8EB0CE3}" destId="{8DD593E5-378E-401E-8F75-3DC682391CB4}" srcOrd="0" destOrd="0" presId="urn:microsoft.com/office/officeart/2005/8/layout/process1"/>
    <dgm:cxn modelId="{B683553E-6DE0-42CF-9CF6-0D304CC5EFDC}" type="presParOf" srcId="{58FAFEB0-73E5-4493-A2A9-9B59CDA17F29}" destId="{9692CC84-FC76-43EE-A69F-7FD6FF904F6F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48ED9218-D9F0-40B9-BB7B-6165BA4C945C}" type="doc">
      <dgm:prSet loTypeId="urn:microsoft.com/office/officeart/2005/8/layout/StepDownProcess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15A8DAF9-B112-4FFE-B542-6F1FC7A2B2AD}">
      <dgm:prSet phldrT="[Text]"/>
      <dgm:spPr/>
      <dgm:t>
        <a:bodyPr/>
        <a:lstStyle/>
        <a:p>
          <a:r>
            <a:rPr lang="en-US" dirty="0"/>
            <a:t>UI-Model</a:t>
          </a:r>
        </a:p>
      </dgm:t>
    </dgm:pt>
    <dgm:pt modelId="{636543E9-4E6A-4F87-9F03-4A28AF59A2F9}" type="parTrans" cxnId="{A53B117C-080A-4BCE-B3F4-8678F251DF1F}">
      <dgm:prSet/>
      <dgm:spPr/>
      <dgm:t>
        <a:bodyPr/>
        <a:lstStyle/>
        <a:p>
          <a:endParaRPr lang="en-US"/>
        </a:p>
      </dgm:t>
    </dgm:pt>
    <dgm:pt modelId="{359EFE5D-6E23-41E1-95CB-9F14B216B380}" type="sibTrans" cxnId="{A53B117C-080A-4BCE-B3F4-8678F251DF1F}">
      <dgm:prSet/>
      <dgm:spPr/>
      <dgm:t>
        <a:bodyPr/>
        <a:lstStyle/>
        <a:p>
          <a:endParaRPr lang="en-US"/>
        </a:p>
      </dgm:t>
    </dgm:pt>
    <dgm:pt modelId="{44C5CD4F-38B1-4ABE-9FB4-E375B0D2D7BA}">
      <dgm:prSet phldrT="[Text]" custT="1"/>
      <dgm:spPr/>
      <dgm:t>
        <a:bodyPr/>
        <a:lstStyle/>
        <a:p>
          <a:r>
            <a:rPr lang="en-US" sz="1600" dirty="0" err="1"/>
            <a:t>ParticipantService</a:t>
          </a:r>
          <a:endParaRPr lang="en-US" sz="1600" dirty="0"/>
        </a:p>
      </dgm:t>
    </dgm:pt>
    <dgm:pt modelId="{EC5BF510-63E9-41D3-9DD0-89906D7B0534}" type="parTrans" cxnId="{BA645E57-FB4B-45AB-B63E-2134AE73AEE1}">
      <dgm:prSet/>
      <dgm:spPr/>
      <dgm:t>
        <a:bodyPr/>
        <a:lstStyle/>
        <a:p>
          <a:endParaRPr lang="en-US"/>
        </a:p>
      </dgm:t>
    </dgm:pt>
    <dgm:pt modelId="{A5BF6842-A089-4EFF-A5AD-C3D7AB07682C}" type="sibTrans" cxnId="{BA645E57-FB4B-45AB-B63E-2134AE73AEE1}">
      <dgm:prSet/>
      <dgm:spPr/>
      <dgm:t>
        <a:bodyPr/>
        <a:lstStyle/>
        <a:p>
          <a:endParaRPr lang="en-US"/>
        </a:p>
      </dgm:t>
    </dgm:pt>
    <dgm:pt modelId="{ABCCDFF3-AFAC-48A4-8FCB-5EB1CB5007D3}">
      <dgm:prSet phldrT="[Text]"/>
      <dgm:spPr/>
      <dgm:t>
        <a:bodyPr/>
        <a:lstStyle/>
        <a:p>
          <a:r>
            <a:rPr lang="en-US" dirty="0" err="1"/>
            <a:t>ParticipantService</a:t>
          </a:r>
          <a:endParaRPr lang="en-US" dirty="0"/>
        </a:p>
      </dgm:t>
    </dgm:pt>
    <dgm:pt modelId="{034C365D-B1B2-43D6-B7DF-34C7AA1D5B20}" type="parTrans" cxnId="{F3846E9B-D12F-4845-A4FF-C773F302EC76}">
      <dgm:prSet/>
      <dgm:spPr/>
      <dgm:t>
        <a:bodyPr/>
        <a:lstStyle/>
        <a:p>
          <a:endParaRPr lang="en-US"/>
        </a:p>
      </dgm:t>
    </dgm:pt>
    <dgm:pt modelId="{334CC1EF-9D2A-4E0F-9FAF-E0B15450FB47}" type="sibTrans" cxnId="{F3846E9B-D12F-4845-A4FF-C773F302EC76}">
      <dgm:prSet/>
      <dgm:spPr/>
      <dgm:t>
        <a:bodyPr/>
        <a:lstStyle/>
        <a:p>
          <a:endParaRPr lang="en-US"/>
        </a:p>
      </dgm:t>
    </dgm:pt>
    <dgm:pt modelId="{0E96758E-D482-4586-BF66-A7D0B3710DAC}">
      <dgm:prSet phldrT="[Text]" custT="1"/>
      <dgm:spPr/>
      <dgm:t>
        <a:bodyPr/>
        <a:lstStyle/>
        <a:p>
          <a:r>
            <a:rPr lang="en-US" sz="1600" dirty="0" err="1"/>
            <a:t>ParticipantDAL</a:t>
          </a:r>
          <a:endParaRPr lang="en-US" sz="1600" dirty="0"/>
        </a:p>
      </dgm:t>
    </dgm:pt>
    <dgm:pt modelId="{0A0DFF73-1833-4A24-B92E-AD24F36CCF5B}" type="parTrans" cxnId="{6D099B38-E05C-4E9F-971B-71E05C819B90}">
      <dgm:prSet/>
      <dgm:spPr/>
      <dgm:t>
        <a:bodyPr/>
        <a:lstStyle/>
        <a:p>
          <a:endParaRPr lang="en-US"/>
        </a:p>
      </dgm:t>
    </dgm:pt>
    <dgm:pt modelId="{698AFD27-2188-4C4D-9D15-10B0E56E7FAA}" type="sibTrans" cxnId="{6D099B38-E05C-4E9F-971B-71E05C819B90}">
      <dgm:prSet/>
      <dgm:spPr/>
      <dgm:t>
        <a:bodyPr/>
        <a:lstStyle/>
        <a:p>
          <a:endParaRPr lang="en-US"/>
        </a:p>
      </dgm:t>
    </dgm:pt>
    <dgm:pt modelId="{658CF994-C8A7-4DAB-AF95-27C7AA054CC7}">
      <dgm:prSet phldrT="[Text]"/>
      <dgm:spPr/>
      <dgm:t>
        <a:bodyPr/>
        <a:lstStyle/>
        <a:p>
          <a:r>
            <a:rPr lang="en-US" dirty="0" err="1"/>
            <a:t>ParticipantDAL</a:t>
          </a:r>
          <a:endParaRPr lang="en-US" dirty="0"/>
        </a:p>
      </dgm:t>
    </dgm:pt>
    <dgm:pt modelId="{328AC8D8-0964-4927-9F12-3FF00129D4E1}" type="parTrans" cxnId="{F14F0B0F-1126-4139-8B90-0DD13651AE92}">
      <dgm:prSet/>
      <dgm:spPr/>
      <dgm:t>
        <a:bodyPr/>
        <a:lstStyle/>
        <a:p>
          <a:endParaRPr lang="en-US"/>
        </a:p>
      </dgm:t>
    </dgm:pt>
    <dgm:pt modelId="{359200C2-80AD-4A91-A3EC-43F6526B5001}" type="sibTrans" cxnId="{F14F0B0F-1126-4139-8B90-0DD13651AE92}">
      <dgm:prSet/>
      <dgm:spPr/>
      <dgm:t>
        <a:bodyPr/>
        <a:lstStyle/>
        <a:p>
          <a:endParaRPr lang="en-US"/>
        </a:p>
      </dgm:t>
    </dgm:pt>
    <dgm:pt modelId="{439FDBA2-7B56-4297-9C71-F4785B94728D}">
      <dgm:prSet phldrT="[Text]"/>
      <dgm:spPr/>
      <dgm:t>
        <a:bodyPr/>
        <a:lstStyle/>
        <a:p>
          <a:r>
            <a:rPr lang="en-US" dirty="0"/>
            <a:t>Database</a:t>
          </a:r>
        </a:p>
      </dgm:t>
    </dgm:pt>
    <dgm:pt modelId="{DADE535C-345E-4068-887F-6E44D32A3688}" type="parTrans" cxnId="{E5617D5B-E3F0-40ED-B9A9-A4F6B19EEBA2}">
      <dgm:prSet/>
      <dgm:spPr/>
      <dgm:t>
        <a:bodyPr/>
        <a:lstStyle/>
        <a:p>
          <a:endParaRPr lang="en-US"/>
        </a:p>
      </dgm:t>
    </dgm:pt>
    <dgm:pt modelId="{BF1ACE0C-10E9-48F3-826C-59D8F00FB42A}" type="sibTrans" cxnId="{E5617D5B-E3F0-40ED-B9A9-A4F6B19EEBA2}">
      <dgm:prSet/>
      <dgm:spPr/>
      <dgm:t>
        <a:bodyPr/>
        <a:lstStyle/>
        <a:p>
          <a:endParaRPr lang="en-US"/>
        </a:p>
      </dgm:t>
    </dgm:pt>
    <dgm:pt modelId="{78CC5DE6-AF0F-4432-B9C6-D5C1893AC82E}">
      <dgm:prSet phldrT="[Text]" custT="1"/>
      <dgm:spPr/>
      <dgm:t>
        <a:bodyPr/>
        <a:lstStyle/>
        <a:p>
          <a:r>
            <a:rPr lang="en-US" sz="1600" dirty="0" err="1"/>
            <a:t>listParticipant</a:t>
          </a:r>
          <a:r>
            <a:rPr lang="en-US" sz="1600" dirty="0"/>
            <a:t>()</a:t>
          </a:r>
        </a:p>
      </dgm:t>
    </dgm:pt>
    <dgm:pt modelId="{95E98DC0-46EF-40ED-8A2D-FF30BD7A98CD}" type="parTrans" cxnId="{6147EA2C-7444-43BE-80A6-B61B0FD7B534}">
      <dgm:prSet/>
      <dgm:spPr/>
      <dgm:t>
        <a:bodyPr/>
        <a:lstStyle/>
        <a:p>
          <a:endParaRPr lang="en-US"/>
        </a:p>
      </dgm:t>
    </dgm:pt>
    <dgm:pt modelId="{BD498A56-9C50-4715-858D-DFC7FBE8D3C4}" type="sibTrans" cxnId="{6147EA2C-7444-43BE-80A6-B61B0FD7B534}">
      <dgm:prSet/>
      <dgm:spPr/>
      <dgm:t>
        <a:bodyPr/>
        <a:lstStyle/>
        <a:p>
          <a:endParaRPr lang="en-US"/>
        </a:p>
      </dgm:t>
    </dgm:pt>
    <dgm:pt modelId="{EAF07FD8-BAB8-4B04-B84E-2B422535D611}">
      <dgm:prSet phldrT="[Text]" custT="1"/>
      <dgm:spPr/>
      <dgm:t>
        <a:bodyPr/>
        <a:lstStyle/>
        <a:p>
          <a:r>
            <a:rPr lang="en-US" sz="1600" dirty="0"/>
            <a:t> </a:t>
          </a:r>
          <a:r>
            <a:rPr lang="en-US" sz="1600" dirty="0" err="1"/>
            <a:t>listParticipants</a:t>
          </a:r>
          <a:r>
            <a:rPr lang="en-US" sz="1600" dirty="0"/>
            <a:t>()</a:t>
          </a:r>
        </a:p>
      </dgm:t>
    </dgm:pt>
    <dgm:pt modelId="{B69F5C29-0BD6-470D-8149-E4C9F7F1E8C0}" type="parTrans" cxnId="{D3B81B05-463C-4E2E-B966-AD4CCB6B1CB9}">
      <dgm:prSet/>
      <dgm:spPr/>
      <dgm:t>
        <a:bodyPr/>
        <a:lstStyle/>
        <a:p>
          <a:endParaRPr lang="en-US"/>
        </a:p>
      </dgm:t>
    </dgm:pt>
    <dgm:pt modelId="{3838F162-99CC-4FEC-944D-FAF964967C1E}" type="sibTrans" cxnId="{D3B81B05-463C-4E2E-B966-AD4CCB6B1CB9}">
      <dgm:prSet/>
      <dgm:spPr/>
      <dgm:t>
        <a:bodyPr/>
        <a:lstStyle/>
        <a:p>
          <a:endParaRPr lang="en-US"/>
        </a:p>
      </dgm:t>
    </dgm:pt>
    <dgm:pt modelId="{E115E8F5-8D9D-4C4C-800B-E947321BB37A}" type="pres">
      <dgm:prSet presAssocID="{48ED9218-D9F0-40B9-BB7B-6165BA4C945C}" presName="rootnode" presStyleCnt="0">
        <dgm:presLayoutVars>
          <dgm:chMax/>
          <dgm:chPref/>
          <dgm:dir/>
          <dgm:animLvl val="lvl"/>
        </dgm:presLayoutVars>
      </dgm:prSet>
      <dgm:spPr/>
    </dgm:pt>
    <dgm:pt modelId="{8FA832B4-9340-4AA1-8B69-F8BE19875B96}" type="pres">
      <dgm:prSet presAssocID="{15A8DAF9-B112-4FFE-B542-6F1FC7A2B2AD}" presName="composite" presStyleCnt="0"/>
      <dgm:spPr/>
    </dgm:pt>
    <dgm:pt modelId="{AC005A3D-92E0-4EEA-97B4-9DFE9CD8B925}" type="pres">
      <dgm:prSet presAssocID="{15A8DAF9-B112-4FFE-B542-6F1FC7A2B2AD}" presName="bentUpArrow1" presStyleLbl="alignImgPlace1" presStyleIdx="0" presStyleCnt="2"/>
      <dgm:spPr/>
    </dgm:pt>
    <dgm:pt modelId="{2C1AF177-BBE8-426D-ADEF-7C84A77BD87F}" type="pres">
      <dgm:prSet presAssocID="{15A8DAF9-B112-4FFE-B542-6F1FC7A2B2AD}" presName="ParentText" presStyleLbl="node1" presStyleIdx="0" presStyleCnt="3">
        <dgm:presLayoutVars>
          <dgm:chMax val="1"/>
          <dgm:chPref val="1"/>
          <dgm:bulletEnabled val="1"/>
        </dgm:presLayoutVars>
      </dgm:prSet>
      <dgm:spPr/>
    </dgm:pt>
    <dgm:pt modelId="{857782CE-9EF5-482D-A255-FA6435D36FD4}" type="pres">
      <dgm:prSet presAssocID="{15A8DAF9-B112-4FFE-B542-6F1FC7A2B2AD}" presName="ChildText" presStyleLbl="revTx" presStyleIdx="0" presStyleCnt="3" custScaleX="198619" custLinFactNeighborX="57122" custLinFactNeighborY="-5147">
        <dgm:presLayoutVars>
          <dgm:chMax val="0"/>
          <dgm:chPref val="0"/>
          <dgm:bulletEnabled val="1"/>
        </dgm:presLayoutVars>
      </dgm:prSet>
      <dgm:spPr/>
    </dgm:pt>
    <dgm:pt modelId="{472A62B7-FCA4-40EF-8242-42567F13DF36}" type="pres">
      <dgm:prSet presAssocID="{359EFE5D-6E23-41E1-95CB-9F14B216B380}" presName="sibTrans" presStyleCnt="0"/>
      <dgm:spPr/>
    </dgm:pt>
    <dgm:pt modelId="{21EDA5E4-C524-4939-8A18-7674C4390B82}" type="pres">
      <dgm:prSet presAssocID="{ABCCDFF3-AFAC-48A4-8FCB-5EB1CB5007D3}" presName="composite" presStyleCnt="0"/>
      <dgm:spPr/>
    </dgm:pt>
    <dgm:pt modelId="{21A1E052-E114-4EA0-B477-C4B9BC555325}" type="pres">
      <dgm:prSet presAssocID="{ABCCDFF3-AFAC-48A4-8FCB-5EB1CB5007D3}" presName="bentUpArrow1" presStyleLbl="alignImgPlace1" presStyleIdx="1" presStyleCnt="2"/>
      <dgm:spPr/>
    </dgm:pt>
    <dgm:pt modelId="{13590236-58B0-4B42-ACBA-1FD26B32FBB5}" type="pres">
      <dgm:prSet presAssocID="{ABCCDFF3-AFAC-48A4-8FCB-5EB1CB5007D3}" presName="ParentText" presStyleLbl="node1" presStyleIdx="1" presStyleCnt="3">
        <dgm:presLayoutVars>
          <dgm:chMax val="1"/>
          <dgm:chPref val="1"/>
          <dgm:bulletEnabled val="1"/>
        </dgm:presLayoutVars>
      </dgm:prSet>
      <dgm:spPr/>
    </dgm:pt>
    <dgm:pt modelId="{ADD4E4F7-3CBE-44AD-B10D-0399B1029DA3}" type="pres">
      <dgm:prSet presAssocID="{ABCCDFF3-AFAC-48A4-8FCB-5EB1CB5007D3}" presName="ChildText" presStyleLbl="revTx" presStyleIdx="1" presStyleCnt="3" custScaleX="129958" custLinFactNeighborX="20176" custLinFactNeighborY="-2584">
        <dgm:presLayoutVars>
          <dgm:chMax val="0"/>
          <dgm:chPref val="0"/>
          <dgm:bulletEnabled val="1"/>
        </dgm:presLayoutVars>
      </dgm:prSet>
      <dgm:spPr/>
    </dgm:pt>
    <dgm:pt modelId="{8E6802B5-8715-4F88-AD46-8D2D1C88CF47}" type="pres">
      <dgm:prSet presAssocID="{334CC1EF-9D2A-4E0F-9FAF-E0B15450FB47}" presName="sibTrans" presStyleCnt="0"/>
      <dgm:spPr/>
    </dgm:pt>
    <dgm:pt modelId="{BBCA9F2A-5043-4629-8CD8-3DEEB247AAFF}" type="pres">
      <dgm:prSet presAssocID="{658CF994-C8A7-4DAB-AF95-27C7AA054CC7}" presName="composite" presStyleCnt="0"/>
      <dgm:spPr/>
    </dgm:pt>
    <dgm:pt modelId="{2FFD8078-1D1E-4CD7-9E4C-F8734B094FCC}" type="pres">
      <dgm:prSet presAssocID="{658CF994-C8A7-4DAB-AF95-27C7AA054CC7}" presName="ParentText" presStyleLbl="node1" presStyleIdx="2" presStyleCnt="3">
        <dgm:presLayoutVars>
          <dgm:chMax val="1"/>
          <dgm:chPref val="1"/>
          <dgm:bulletEnabled val="1"/>
        </dgm:presLayoutVars>
      </dgm:prSet>
      <dgm:spPr/>
    </dgm:pt>
    <dgm:pt modelId="{98D06650-83AE-4CB7-AAB9-E6D83F1A3F8F}" type="pres">
      <dgm:prSet presAssocID="{658CF994-C8A7-4DAB-AF95-27C7AA054CC7}" presName="FinalChildText" presStyleLbl="revTx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71D5DC09-0CB2-40BF-9D30-0F1CE3BC2608}" type="presOf" srcId="{44C5CD4F-38B1-4ABE-9FB4-E375B0D2D7BA}" destId="{857782CE-9EF5-482D-A255-FA6435D36FD4}" srcOrd="0" destOrd="0" presId="urn:microsoft.com/office/officeart/2005/8/layout/StepDownProcess"/>
    <dgm:cxn modelId="{7E714C7E-443A-4A25-8785-93A653B094AD}" type="presOf" srcId="{439FDBA2-7B56-4297-9C71-F4785B94728D}" destId="{98D06650-83AE-4CB7-AAB9-E6D83F1A3F8F}" srcOrd="0" destOrd="0" presId="urn:microsoft.com/office/officeart/2005/8/layout/StepDownProcess"/>
    <dgm:cxn modelId="{A53B117C-080A-4BCE-B3F4-8678F251DF1F}" srcId="{48ED9218-D9F0-40B9-BB7B-6165BA4C945C}" destId="{15A8DAF9-B112-4FFE-B542-6F1FC7A2B2AD}" srcOrd="0" destOrd="0" parTransId="{636543E9-4E6A-4F87-9F03-4A28AF59A2F9}" sibTransId="{359EFE5D-6E23-41E1-95CB-9F14B216B380}"/>
    <dgm:cxn modelId="{BA645E57-FB4B-45AB-B63E-2134AE73AEE1}" srcId="{15A8DAF9-B112-4FFE-B542-6F1FC7A2B2AD}" destId="{44C5CD4F-38B1-4ABE-9FB4-E375B0D2D7BA}" srcOrd="0" destOrd="0" parTransId="{EC5BF510-63E9-41D3-9DD0-89906D7B0534}" sibTransId="{A5BF6842-A089-4EFF-A5AD-C3D7AB07682C}"/>
    <dgm:cxn modelId="{6D099B38-E05C-4E9F-971B-71E05C819B90}" srcId="{ABCCDFF3-AFAC-48A4-8FCB-5EB1CB5007D3}" destId="{0E96758E-D482-4586-BF66-A7D0B3710DAC}" srcOrd="0" destOrd="0" parTransId="{0A0DFF73-1833-4A24-B92E-AD24F36CCF5B}" sibTransId="{698AFD27-2188-4C4D-9D15-10B0E56E7FAA}"/>
    <dgm:cxn modelId="{F14F0B0F-1126-4139-8B90-0DD13651AE92}" srcId="{48ED9218-D9F0-40B9-BB7B-6165BA4C945C}" destId="{658CF994-C8A7-4DAB-AF95-27C7AA054CC7}" srcOrd="2" destOrd="0" parTransId="{328AC8D8-0964-4927-9F12-3FF00129D4E1}" sibTransId="{359200C2-80AD-4A91-A3EC-43F6526B5001}"/>
    <dgm:cxn modelId="{6147EA2C-7444-43BE-80A6-B61B0FD7B534}" srcId="{ABCCDFF3-AFAC-48A4-8FCB-5EB1CB5007D3}" destId="{78CC5DE6-AF0F-4432-B9C6-D5C1893AC82E}" srcOrd="1" destOrd="0" parTransId="{95E98DC0-46EF-40ED-8A2D-FF30BD7A98CD}" sibTransId="{BD498A56-9C50-4715-858D-DFC7FBE8D3C4}"/>
    <dgm:cxn modelId="{8E02B828-AEB0-4F7F-A2F6-5AC9CC37D87C}" type="presOf" srcId="{15A8DAF9-B112-4FFE-B542-6F1FC7A2B2AD}" destId="{2C1AF177-BBE8-426D-ADEF-7C84A77BD87F}" srcOrd="0" destOrd="0" presId="urn:microsoft.com/office/officeart/2005/8/layout/StepDownProcess"/>
    <dgm:cxn modelId="{4F897204-76CD-4CA9-B905-9C3F6F3C9A52}" type="presOf" srcId="{658CF994-C8A7-4DAB-AF95-27C7AA054CC7}" destId="{2FFD8078-1D1E-4CD7-9E4C-F8734B094FCC}" srcOrd="0" destOrd="0" presId="urn:microsoft.com/office/officeart/2005/8/layout/StepDownProcess"/>
    <dgm:cxn modelId="{D3B81B05-463C-4E2E-B966-AD4CCB6B1CB9}" srcId="{15A8DAF9-B112-4FFE-B542-6F1FC7A2B2AD}" destId="{EAF07FD8-BAB8-4B04-B84E-2B422535D611}" srcOrd="1" destOrd="0" parTransId="{B69F5C29-0BD6-470D-8149-E4C9F7F1E8C0}" sibTransId="{3838F162-99CC-4FEC-944D-FAF964967C1E}"/>
    <dgm:cxn modelId="{DEEE4C0A-E112-4649-BF0D-58F60DE26237}" type="presOf" srcId="{EAF07FD8-BAB8-4B04-B84E-2B422535D611}" destId="{857782CE-9EF5-482D-A255-FA6435D36FD4}" srcOrd="0" destOrd="1" presId="urn:microsoft.com/office/officeart/2005/8/layout/StepDownProcess"/>
    <dgm:cxn modelId="{F3846E9B-D12F-4845-A4FF-C773F302EC76}" srcId="{48ED9218-D9F0-40B9-BB7B-6165BA4C945C}" destId="{ABCCDFF3-AFAC-48A4-8FCB-5EB1CB5007D3}" srcOrd="1" destOrd="0" parTransId="{034C365D-B1B2-43D6-B7DF-34C7AA1D5B20}" sibTransId="{334CC1EF-9D2A-4E0F-9FAF-E0B15450FB47}"/>
    <dgm:cxn modelId="{1C2012D6-9747-4F0F-8169-A7CF1E30F2FD}" type="presOf" srcId="{ABCCDFF3-AFAC-48A4-8FCB-5EB1CB5007D3}" destId="{13590236-58B0-4B42-ACBA-1FD26B32FBB5}" srcOrd="0" destOrd="0" presId="urn:microsoft.com/office/officeart/2005/8/layout/StepDownProcess"/>
    <dgm:cxn modelId="{492DFC65-B50C-44AE-888E-A5D27FCC7C7D}" type="presOf" srcId="{48ED9218-D9F0-40B9-BB7B-6165BA4C945C}" destId="{E115E8F5-8D9D-4C4C-800B-E947321BB37A}" srcOrd="0" destOrd="0" presId="urn:microsoft.com/office/officeart/2005/8/layout/StepDownProcess"/>
    <dgm:cxn modelId="{5121F184-2E8F-4E58-94D9-00FC5D0C5D84}" type="presOf" srcId="{78CC5DE6-AF0F-4432-B9C6-D5C1893AC82E}" destId="{ADD4E4F7-3CBE-44AD-B10D-0399B1029DA3}" srcOrd="0" destOrd="1" presId="urn:microsoft.com/office/officeart/2005/8/layout/StepDownProcess"/>
    <dgm:cxn modelId="{E5617D5B-E3F0-40ED-B9A9-A4F6B19EEBA2}" srcId="{658CF994-C8A7-4DAB-AF95-27C7AA054CC7}" destId="{439FDBA2-7B56-4297-9C71-F4785B94728D}" srcOrd="0" destOrd="0" parTransId="{DADE535C-345E-4068-887F-6E44D32A3688}" sibTransId="{BF1ACE0C-10E9-48F3-826C-59D8F00FB42A}"/>
    <dgm:cxn modelId="{C2932C3E-1D23-44F7-AB31-7A9F8390FE56}" type="presOf" srcId="{0E96758E-D482-4586-BF66-A7D0B3710DAC}" destId="{ADD4E4F7-3CBE-44AD-B10D-0399B1029DA3}" srcOrd="0" destOrd="0" presId="urn:microsoft.com/office/officeart/2005/8/layout/StepDownProcess"/>
    <dgm:cxn modelId="{40D352B9-9250-4CAC-BA11-EF440D42CEF1}" type="presParOf" srcId="{E115E8F5-8D9D-4C4C-800B-E947321BB37A}" destId="{8FA832B4-9340-4AA1-8B69-F8BE19875B96}" srcOrd="0" destOrd="0" presId="urn:microsoft.com/office/officeart/2005/8/layout/StepDownProcess"/>
    <dgm:cxn modelId="{2D75BF78-2F7F-4A76-B6FE-5A52392D6D71}" type="presParOf" srcId="{8FA832B4-9340-4AA1-8B69-F8BE19875B96}" destId="{AC005A3D-92E0-4EEA-97B4-9DFE9CD8B925}" srcOrd="0" destOrd="0" presId="urn:microsoft.com/office/officeart/2005/8/layout/StepDownProcess"/>
    <dgm:cxn modelId="{2BEAB4B7-0C3F-4600-94C3-357BD5B0DF46}" type="presParOf" srcId="{8FA832B4-9340-4AA1-8B69-F8BE19875B96}" destId="{2C1AF177-BBE8-426D-ADEF-7C84A77BD87F}" srcOrd="1" destOrd="0" presId="urn:microsoft.com/office/officeart/2005/8/layout/StepDownProcess"/>
    <dgm:cxn modelId="{EC86A258-1839-4713-997B-B84AD1D414D3}" type="presParOf" srcId="{8FA832B4-9340-4AA1-8B69-F8BE19875B96}" destId="{857782CE-9EF5-482D-A255-FA6435D36FD4}" srcOrd="2" destOrd="0" presId="urn:microsoft.com/office/officeart/2005/8/layout/StepDownProcess"/>
    <dgm:cxn modelId="{845B5867-7D32-45A0-A741-5DE0A9D9A275}" type="presParOf" srcId="{E115E8F5-8D9D-4C4C-800B-E947321BB37A}" destId="{472A62B7-FCA4-40EF-8242-42567F13DF36}" srcOrd="1" destOrd="0" presId="urn:microsoft.com/office/officeart/2005/8/layout/StepDownProcess"/>
    <dgm:cxn modelId="{3ED8BA8B-3D97-40F2-8A6C-54E7D7852F62}" type="presParOf" srcId="{E115E8F5-8D9D-4C4C-800B-E947321BB37A}" destId="{21EDA5E4-C524-4939-8A18-7674C4390B82}" srcOrd="2" destOrd="0" presId="urn:microsoft.com/office/officeart/2005/8/layout/StepDownProcess"/>
    <dgm:cxn modelId="{F76B8D3C-5103-45AC-B0D1-A91DF5E0BEE7}" type="presParOf" srcId="{21EDA5E4-C524-4939-8A18-7674C4390B82}" destId="{21A1E052-E114-4EA0-B477-C4B9BC555325}" srcOrd="0" destOrd="0" presId="urn:microsoft.com/office/officeart/2005/8/layout/StepDownProcess"/>
    <dgm:cxn modelId="{C4B559DE-F336-4A89-AF64-24D788CC1244}" type="presParOf" srcId="{21EDA5E4-C524-4939-8A18-7674C4390B82}" destId="{13590236-58B0-4B42-ACBA-1FD26B32FBB5}" srcOrd="1" destOrd="0" presId="urn:microsoft.com/office/officeart/2005/8/layout/StepDownProcess"/>
    <dgm:cxn modelId="{0986535D-3311-4467-B375-6DD3BD9A26D9}" type="presParOf" srcId="{21EDA5E4-C524-4939-8A18-7674C4390B82}" destId="{ADD4E4F7-3CBE-44AD-B10D-0399B1029DA3}" srcOrd="2" destOrd="0" presId="urn:microsoft.com/office/officeart/2005/8/layout/StepDownProcess"/>
    <dgm:cxn modelId="{EFD56C22-96E5-4958-BF66-5651F8DF7562}" type="presParOf" srcId="{E115E8F5-8D9D-4C4C-800B-E947321BB37A}" destId="{8E6802B5-8715-4F88-AD46-8D2D1C88CF47}" srcOrd="3" destOrd="0" presId="urn:microsoft.com/office/officeart/2005/8/layout/StepDownProcess"/>
    <dgm:cxn modelId="{9FFDD5BD-738F-4C67-9DBA-E01BFBEC244C}" type="presParOf" srcId="{E115E8F5-8D9D-4C4C-800B-E947321BB37A}" destId="{BBCA9F2A-5043-4629-8CD8-3DEEB247AAFF}" srcOrd="4" destOrd="0" presId="urn:microsoft.com/office/officeart/2005/8/layout/StepDownProcess"/>
    <dgm:cxn modelId="{BEBE93E8-F083-4126-8A6F-D71B3AE719B1}" type="presParOf" srcId="{BBCA9F2A-5043-4629-8CD8-3DEEB247AAFF}" destId="{2FFD8078-1D1E-4CD7-9E4C-F8734B094FCC}" srcOrd="0" destOrd="0" presId="urn:microsoft.com/office/officeart/2005/8/layout/StepDownProcess"/>
    <dgm:cxn modelId="{35210C3D-A06B-48A8-984D-194E93E28CD9}" type="presParOf" srcId="{BBCA9F2A-5043-4629-8CD8-3DEEB247AAFF}" destId="{98D06650-83AE-4CB7-AAB9-E6D83F1A3F8F}" srcOrd="1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48ED9218-D9F0-40B9-BB7B-6165BA4C945C}" type="doc">
      <dgm:prSet loTypeId="urn:microsoft.com/office/officeart/2005/8/layout/StepDownProcess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15A8DAF9-B112-4FFE-B542-6F1FC7A2B2AD}">
      <dgm:prSet phldrT="[Text]"/>
      <dgm:spPr/>
      <dgm:t>
        <a:bodyPr/>
        <a:lstStyle/>
        <a:p>
          <a:r>
            <a:rPr lang="en-US" dirty="0"/>
            <a:t>UI-Model</a:t>
          </a:r>
        </a:p>
      </dgm:t>
    </dgm:pt>
    <dgm:pt modelId="{636543E9-4E6A-4F87-9F03-4A28AF59A2F9}" type="parTrans" cxnId="{A53B117C-080A-4BCE-B3F4-8678F251DF1F}">
      <dgm:prSet/>
      <dgm:spPr/>
      <dgm:t>
        <a:bodyPr/>
        <a:lstStyle/>
        <a:p>
          <a:endParaRPr lang="en-US"/>
        </a:p>
      </dgm:t>
    </dgm:pt>
    <dgm:pt modelId="{359EFE5D-6E23-41E1-95CB-9F14B216B380}" type="sibTrans" cxnId="{A53B117C-080A-4BCE-B3F4-8678F251DF1F}">
      <dgm:prSet/>
      <dgm:spPr/>
      <dgm:t>
        <a:bodyPr/>
        <a:lstStyle/>
        <a:p>
          <a:endParaRPr lang="en-US"/>
        </a:p>
      </dgm:t>
    </dgm:pt>
    <dgm:pt modelId="{44C5CD4F-38B1-4ABE-9FB4-E375B0D2D7BA}">
      <dgm:prSet phldrT="[Text]" custT="1"/>
      <dgm:spPr/>
      <dgm:t>
        <a:bodyPr/>
        <a:lstStyle/>
        <a:p>
          <a:r>
            <a:rPr lang="en-US" sz="1600" dirty="0" err="1"/>
            <a:t>ParticipantService</a:t>
          </a:r>
          <a:endParaRPr lang="en-US" sz="1600" dirty="0"/>
        </a:p>
      </dgm:t>
    </dgm:pt>
    <dgm:pt modelId="{EC5BF510-63E9-41D3-9DD0-89906D7B0534}" type="parTrans" cxnId="{BA645E57-FB4B-45AB-B63E-2134AE73AEE1}">
      <dgm:prSet/>
      <dgm:spPr/>
      <dgm:t>
        <a:bodyPr/>
        <a:lstStyle/>
        <a:p>
          <a:endParaRPr lang="en-US"/>
        </a:p>
      </dgm:t>
    </dgm:pt>
    <dgm:pt modelId="{A5BF6842-A089-4EFF-A5AD-C3D7AB07682C}" type="sibTrans" cxnId="{BA645E57-FB4B-45AB-B63E-2134AE73AEE1}">
      <dgm:prSet/>
      <dgm:spPr/>
      <dgm:t>
        <a:bodyPr/>
        <a:lstStyle/>
        <a:p>
          <a:endParaRPr lang="en-US"/>
        </a:p>
      </dgm:t>
    </dgm:pt>
    <dgm:pt modelId="{ABCCDFF3-AFAC-48A4-8FCB-5EB1CB5007D3}">
      <dgm:prSet phldrT="[Text]"/>
      <dgm:spPr/>
      <dgm:t>
        <a:bodyPr/>
        <a:lstStyle/>
        <a:p>
          <a:r>
            <a:rPr lang="en-US" dirty="0" err="1"/>
            <a:t>ParticipantService</a:t>
          </a:r>
          <a:endParaRPr lang="en-US" dirty="0"/>
        </a:p>
      </dgm:t>
    </dgm:pt>
    <dgm:pt modelId="{034C365D-B1B2-43D6-B7DF-34C7AA1D5B20}" type="parTrans" cxnId="{F3846E9B-D12F-4845-A4FF-C773F302EC76}">
      <dgm:prSet/>
      <dgm:spPr/>
      <dgm:t>
        <a:bodyPr/>
        <a:lstStyle/>
        <a:p>
          <a:endParaRPr lang="en-US"/>
        </a:p>
      </dgm:t>
    </dgm:pt>
    <dgm:pt modelId="{334CC1EF-9D2A-4E0F-9FAF-E0B15450FB47}" type="sibTrans" cxnId="{F3846E9B-D12F-4845-A4FF-C773F302EC76}">
      <dgm:prSet/>
      <dgm:spPr/>
      <dgm:t>
        <a:bodyPr/>
        <a:lstStyle/>
        <a:p>
          <a:endParaRPr lang="en-US"/>
        </a:p>
      </dgm:t>
    </dgm:pt>
    <dgm:pt modelId="{0E96758E-D482-4586-BF66-A7D0B3710DAC}">
      <dgm:prSet phldrT="[Text]" custT="1"/>
      <dgm:spPr/>
      <dgm:t>
        <a:bodyPr/>
        <a:lstStyle/>
        <a:p>
          <a:r>
            <a:rPr lang="en-US" sz="1600" dirty="0" err="1"/>
            <a:t>ParticipantDAL</a:t>
          </a:r>
          <a:endParaRPr lang="en-US" sz="1600" dirty="0"/>
        </a:p>
      </dgm:t>
    </dgm:pt>
    <dgm:pt modelId="{0A0DFF73-1833-4A24-B92E-AD24F36CCF5B}" type="parTrans" cxnId="{6D099B38-E05C-4E9F-971B-71E05C819B90}">
      <dgm:prSet/>
      <dgm:spPr/>
      <dgm:t>
        <a:bodyPr/>
        <a:lstStyle/>
        <a:p>
          <a:endParaRPr lang="en-US"/>
        </a:p>
      </dgm:t>
    </dgm:pt>
    <dgm:pt modelId="{698AFD27-2188-4C4D-9D15-10B0E56E7FAA}" type="sibTrans" cxnId="{6D099B38-E05C-4E9F-971B-71E05C819B90}">
      <dgm:prSet/>
      <dgm:spPr/>
      <dgm:t>
        <a:bodyPr/>
        <a:lstStyle/>
        <a:p>
          <a:endParaRPr lang="en-US"/>
        </a:p>
      </dgm:t>
    </dgm:pt>
    <dgm:pt modelId="{658CF994-C8A7-4DAB-AF95-27C7AA054CC7}">
      <dgm:prSet phldrT="[Text]"/>
      <dgm:spPr/>
      <dgm:t>
        <a:bodyPr/>
        <a:lstStyle/>
        <a:p>
          <a:r>
            <a:rPr lang="en-US" dirty="0" err="1"/>
            <a:t>ParticipantDAL</a:t>
          </a:r>
          <a:endParaRPr lang="en-US" dirty="0"/>
        </a:p>
      </dgm:t>
    </dgm:pt>
    <dgm:pt modelId="{328AC8D8-0964-4927-9F12-3FF00129D4E1}" type="parTrans" cxnId="{F14F0B0F-1126-4139-8B90-0DD13651AE92}">
      <dgm:prSet/>
      <dgm:spPr/>
      <dgm:t>
        <a:bodyPr/>
        <a:lstStyle/>
        <a:p>
          <a:endParaRPr lang="en-US"/>
        </a:p>
      </dgm:t>
    </dgm:pt>
    <dgm:pt modelId="{359200C2-80AD-4A91-A3EC-43F6526B5001}" type="sibTrans" cxnId="{F14F0B0F-1126-4139-8B90-0DD13651AE92}">
      <dgm:prSet/>
      <dgm:spPr/>
      <dgm:t>
        <a:bodyPr/>
        <a:lstStyle/>
        <a:p>
          <a:endParaRPr lang="en-US"/>
        </a:p>
      </dgm:t>
    </dgm:pt>
    <dgm:pt modelId="{439FDBA2-7B56-4297-9C71-F4785B94728D}">
      <dgm:prSet phldrT="[Text]"/>
      <dgm:spPr/>
      <dgm:t>
        <a:bodyPr/>
        <a:lstStyle/>
        <a:p>
          <a:r>
            <a:rPr lang="en-US" dirty="0"/>
            <a:t>Database</a:t>
          </a:r>
        </a:p>
      </dgm:t>
    </dgm:pt>
    <dgm:pt modelId="{DADE535C-345E-4068-887F-6E44D32A3688}" type="parTrans" cxnId="{E5617D5B-E3F0-40ED-B9A9-A4F6B19EEBA2}">
      <dgm:prSet/>
      <dgm:spPr/>
      <dgm:t>
        <a:bodyPr/>
        <a:lstStyle/>
        <a:p>
          <a:endParaRPr lang="en-US"/>
        </a:p>
      </dgm:t>
    </dgm:pt>
    <dgm:pt modelId="{BF1ACE0C-10E9-48F3-826C-59D8F00FB42A}" type="sibTrans" cxnId="{E5617D5B-E3F0-40ED-B9A9-A4F6B19EEBA2}">
      <dgm:prSet/>
      <dgm:spPr/>
      <dgm:t>
        <a:bodyPr/>
        <a:lstStyle/>
        <a:p>
          <a:endParaRPr lang="en-US"/>
        </a:p>
      </dgm:t>
    </dgm:pt>
    <dgm:pt modelId="{78CC5DE6-AF0F-4432-B9C6-D5C1893AC82E}">
      <dgm:prSet phldrT="[Text]" custT="1"/>
      <dgm:spPr/>
      <dgm:t>
        <a:bodyPr/>
        <a:lstStyle/>
        <a:p>
          <a:r>
            <a:rPr lang="en-US" sz="1600" dirty="0" err="1"/>
            <a:t>listParticipant</a:t>
          </a:r>
          <a:r>
            <a:rPr lang="en-US" sz="1600" dirty="0"/>
            <a:t>()</a:t>
          </a:r>
        </a:p>
      </dgm:t>
    </dgm:pt>
    <dgm:pt modelId="{95E98DC0-46EF-40ED-8A2D-FF30BD7A98CD}" type="parTrans" cxnId="{6147EA2C-7444-43BE-80A6-B61B0FD7B534}">
      <dgm:prSet/>
      <dgm:spPr/>
      <dgm:t>
        <a:bodyPr/>
        <a:lstStyle/>
        <a:p>
          <a:endParaRPr lang="en-US"/>
        </a:p>
      </dgm:t>
    </dgm:pt>
    <dgm:pt modelId="{BD498A56-9C50-4715-858D-DFC7FBE8D3C4}" type="sibTrans" cxnId="{6147EA2C-7444-43BE-80A6-B61B0FD7B534}">
      <dgm:prSet/>
      <dgm:spPr/>
      <dgm:t>
        <a:bodyPr/>
        <a:lstStyle/>
        <a:p>
          <a:endParaRPr lang="en-US"/>
        </a:p>
      </dgm:t>
    </dgm:pt>
    <dgm:pt modelId="{EAF07FD8-BAB8-4B04-B84E-2B422535D611}">
      <dgm:prSet phldrT="[Text]" custT="1"/>
      <dgm:spPr/>
      <dgm:t>
        <a:bodyPr/>
        <a:lstStyle/>
        <a:p>
          <a:r>
            <a:rPr lang="en-US" sz="1600" dirty="0"/>
            <a:t> </a:t>
          </a:r>
          <a:r>
            <a:rPr lang="en-US" sz="1600" dirty="0" err="1"/>
            <a:t>listParticipants</a:t>
          </a:r>
          <a:r>
            <a:rPr lang="en-US" sz="1600" dirty="0"/>
            <a:t>()</a:t>
          </a:r>
        </a:p>
      </dgm:t>
    </dgm:pt>
    <dgm:pt modelId="{B69F5C29-0BD6-470D-8149-E4C9F7F1E8C0}" type="parTrans" cxnId="{D3B81B05-463C-4E2E-B966-AD4CCB6B1CB9}">
      <dgm:prSet/>
      <dgm:spPr/>
      <dgm:t>
        <a:bodyPr/>
        <a:lstStyle/>
        <a:p>
          <a:endParaRPr lang="en-US"/>
        </a:p>
      </dgm:t>
    </dgm:pt>
    <dgm:pt modelId="{3838F162-99CC-4FEC-944D-FAF964967C1E}" type="sibTrans" cxnId="{D3B81B05-463C-4E2E-B966-AD4CCB6B1CB9}">
      <dgm:prSet/>
      <dgm:spPr/>
      <dgm:t>
        <a:bodyPr/>
        <a:lstStyle/>
        <a:p>
          <a:endParaRPr lang="en-US"/>
        </a:p>
      </dgm:t>
    </dgm:pt>
    <dgm:pt modelId="{E115E8F5-8D9D-4C4C-800B-E947321BB37A}" type="pres">
      <dgm:prSet presAssocID="{48ED9218-D9F0-40B9-BB7B-6165BA4C945C}" presName="rootnode" presStyleCnt="0">
        <dgm:presLayoutVars>
          <dgm:chMax/>
          <dgm:chPref/>
          <dgm:dir/>
          <dgm:animLvl val="lvl"/>
        </dgm:presLayoutVars>
      </dgm:prSet>
      <dgm:spPr/>
    </dgm:pt>
    <dgm:pt modelId="{8FA832B4-9340-4AA1-8B69-F8BE19875B96}" type="pres">
      <dgm:prSet presAssocID="{15A8DAF9-B112-4FFE-B542-6F1FC7A2B2AD}" presName="composite" presStyleCnt="0"/>
      <dgm:spPr/>
    </dgm:pt>
    <dgm:pt modelId="{AC005A3D-92E0-4EEA-97B4-9DFE9CD8B925}" type="pres">
      <dgm:prSet presAssocID="{15A8DAF9-B112-4FFE-B542-6F1FC7A2B2AD}" presName="bentUpArrow1" presStyleLbl="alignImgPlace1" presStyleIdx="0" presStyleCnt="2"/>
      <dgm:spPr/>
    </dgm:pt>
    <dgm:pt modelId="{2C1AF177-BBE8-426D-ADEF-7C84A77BD87F}" type="pres">
      <dgm:prSet presAssocID="{15A8DAF9-B112-4FFE-B542-6F1FC7A2B2AD}" presName="ParentText" presStyleLbl="node1" presStyleIdx="0" presStyleCnt="3">
        <dgm:presLayoutVars>
          <dgm:chMax val="1"/>
          <dgm:chPref val="1"/>
          <dgm:bulletEnabled val="1"/>
        </dgm:presLayoutVars>
      </dgm:prSet>
      <dgm:spPr/>
    </dgm:pt>
    <dgm:pt modelId="{857782CE-9EF5-482D-A255-FA6435D36FD4}" type="pres">
      <dgm:prSet presAssocID="{15A8DAF9-B112-4FFE-B542-6F1FC7A2B2AD}" presName="ChildText" presStyleLbl="revTx" presStyleIdx="0" presStyleCnt="3" custScaleX="198619" custLinFactNeighborX="57122" custLinFactNeighborY="-5147">
        <dgm:presLayoutVars>
          <dgm:chMax val="0"/>
          <dgm:chPref val="0"/>
          <dgm:bulletEnabled val="1"/>
        </dgm:presLayoutVars>
      </dgm:prSet>
      <dgm:spPr/>
    </dgm:pt>
    <dgm:pt modelId="{472A62B7-FCA4-40EF-8242-42567F13DF36}" type="pres">
      <dgm:prSet presAssocID="{359EFE5D-6E23-41E1-95CB-9F14B216B380}" presName="sibTrans" presStyleCnt="0"/>
      <dgm:spPr/>
    </dgm:pt>
    <dgm:pt modelId="{21EDA5E4-C524-4939-8A18-7674C4390B82}" type="pres">
      <dgm:prSet presAssocID="{ABCCDFF3-AFAC-48A4-8FCB-5EB1CB5007D3}" presName="composite" presStyleCnt="0"/>
      <dgm:spPr/>
    </dgm:pt>
    <dgm:pt modelId="{21A1E052-E114-4EA0-B477-C4B9BC555325}" type="pres">
      <dgm:prSet presAssocID="{ABCCDFF3-AFAC-48A4-8FCB-5EB1CB5007D3}" presName="bentUpArrow1" presStyleLbl="alignImgPlace1" presStyleIdx="1" presStyleCnt="2"/>
      <dgm:spPr/>
    </dgm:pt>
    <dgm:pt modelId="{13590236-58B0-4B42-ACBA-1FD26B32FBB5}" type="pres">
      <dgm:prSet presAssocID="{ABCCDFF3-AFAC-48A4-8FCB-5EB1CB5007D3}" presName="ParentText" presStyleLbl="node1" presStyleIdx="1" presStyleCnt="3">
        <dgm:presLayoutVars>
          <dgm:chMax val="1"/>
          <dgm:chPref val="1"/>
          <dgm:bulletEnabled val="1"/>
        </dgm:presLayoutVars>
      </dgm:prSet>
      <dgm:spPr/>
    </dgm:pt>
    <dgm:pt modelId="{ADD4E4F7-3CBE-44AD-B10D-0399B1029DA3}" type="pres">
      <dgm:prSet presAssocID="{ABCCDFF3-AFAC-48A4-8FCB-5EB1CB5007D3}" presName="ChildText" presStyleLbl="revTx" presStyleIdx="1" presStyleCnt="3" custScaleX="129958" custLinFactNeighborX="20176" custLinFactNeighborY="-2584">
        <dgm:presLayoutVars>
          <dgm:chMax val="0"/>
          <dgm:chPref val="0"/>
          <dgm:bulletEnabled val="1"/>
        </dgm:presLayoutVars>
      </dgm:prSet>
      <dgm:spPr/>
    </dgm:pt>
    <dgm:pt modelId="{8E6802B5-8715-4F88-AD46-8D2D1C88CF47}" type="pres">
      <dgm:prSet presAssocID="{334CC1EF-9D2A-4E0F-9FAF-E0B15450FB47}" presName="sibTrans" presStyleCnt="0"/>
      <dgm:spPr/>
    </dgm:pt>
    <dgm:pt modelId="{BBCA9F2A-5043-4629-8CD8-3DEEB247AAFF}" type="pres">
      <dgm:prSet presAssocID="{658CF994-C8A7-4DAB-AF95-27C7AA054CC7}" presName="composite" presStyleCnt="0"/>
      <dgm:spPr/>
    </dgm:pt>
    <dgm:pt modelId="{2FFD8078-1D1E-4CD7-9E4C-F8734B094FCC}" type="pres">
      <dgm:prSet presAssocID="{658CF994-C8A7-4DAB-AF95-27C7AA054CC7}" presName="ParentText" presStyleLbl="node1" presStyleIdx="2" presStyleCnt="3">
        <dgm:presLayoutVars>
          <dgm:chMax val="1"/>
          <dgm:chPref val="1"/>
          <dgm:bulletEnabled val="1"/>
        </dgm:presLayoutVars>
      </dgm:prSet>
      <dgm:spPr/>
    </dgm:pt>
    <dgm:pt modelId="{98D06650-83AE-4CB7-AAB9-E6D83F1A3F8F}" type="pres">
      <dgm:prSet presAssocID="{658CF994-C8A7-4DAB-AF95-27C7AA054CC7}" presName="FinalChildText" presStyleLbl="revTx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71D5DC09-0CB2-40BF-9D30-0F1CE3BC2608}" type="presOf" srcId="{44C5CD4F-38B1-4ABE-9FB4-E375B0D2D7BA}" destId="{857782CE-9EF5-482D-A255-FA6435D36FD4}" srcOrd="0" destOrd="0" presId="urn:microsoft.com/office/officeart/2005/8/layout/StepDownProcess"/>
    <dgm:cxn modelId="{7E714C7E-443A-4A25-8785-93A653B094AD}" type="presOf" srcId="{439FDBA2-7B56-4297-9C71-F4785B94728D}" destId="{98D06650-83AE-4CB7-AAB9-E6D83F1A3F8F}" srcOrd="0" destOrd="0" presId="urn:microsoft.com/office/officeart/2005/8/layout/StepDownProcess"/>
    <dgm:cxn modelId="{A53B117C-080A-4BCE-B3F4-8678F251DF1F}" srcId="{48ED9218-D9F0-40B9-BB7B-6165BA4C945C}" destId="{15A8DAF9-B112-4FFE-B542-6F1FC7A2B2AD}" srcOrd="0" destOrd="0" parTransId="{636543E9-4E6A-4F87-9F03-4A28AF59A2F9}" sibTransId="{359EFE5D-6E23-41E1-95CB-9F14B216B380}"/>
    <dgm:cxn modelId="{BA645E57-FB4B-45AB-B63E-2134AE73AEE1}" srcId="{15A8DAF9-B112-4FFE-B542-6F1FC7A2B2AD}" destId="{44C5CD4F-38B1-4ABE-9FB4-E375B0D2D7BA}" srcOrd="0" destOrd="0" parTransId="{EC5BF510-63E9-41D3-9DD0-89906D7B0534}" sibTransId="{A5BF6842-A089-4EFF-A5AD-C3D7AB07682C}"/>
    <dgm:cxn modelId="{6D099B38-E05C-4E9F-971B-71E05C819B90}" srcId="{ABCCDFF3-AFAC-48A4-8FCB-5EB1CB5007D3}" destId="{0E96758E-D482-4586-BF66-A7D0B3710DAC}" srcOrd="0" destOrd="0" parTransId="{0A0DFF73-1833-4A24-B92E-AD24F36CCF5B}" sibTransId="{698AFD27-2188-4C4D-9D15-10B0E56E7FAA}"/>
    <dgm:cxn modelId="{F14F0B0F-1126-4139-8B90-0DD13651AE92}" srcId="{48ED9218-D9F0-40B9-BB7B-6165BA4C945C}" destId="{658CF994-C8A7-4DAB-AF95-27C7AA054CC7}" srcOrd="2" destOrd="0" parTransId="{328AC8D8-0964-4927-9F12-3FF00129D4E1}" sibTransId="{359200C2-80AD-4A91-A3EC-43F6526B5001}"/>
    <dgm:cxn modelId="{6147EA2C-7444-43BE-80A6-B61B0FD7B534}" srcId="{ABCCDFF3-AFAC-48A4-8FCB-5EB1CB5007D3}" destId="{78CC5DE6-AF0F-4432-B9C6-D5C1893AC82E}" srcOrd="1" destOrd="0" parTransId="{95E98DC0-46EF-40ED-8A2D-FF30BD7A98CD}" sibTransId="{BD498A56-9C50-4715-858D-DFC7FBE8D3C4}"/>
    <dgm:cxn modelId="{8E02B828-AEB0-4F7F-A2F6-5AC9CC37D87C}" type="presOf" srcId="{15A8DAF9-B112-4FFE-B542-6F1FC7A2B2AD}" destId="{2C1AF177-BBE8-426D-ADEF-7C84A77BD87F}" srcOrd="0" destOrd="0" presId="urn:microsoft.com/office/officeart/2005/8/layout/StepDownProcess"/>
    <dgm:cxn modelId="{4F897204-76CD-4CA9-B905-9C3F6F3C9A52}" type="presOf" srcId="{658CF994-C8A7-4DAB-AF95-27C7AA054CC7}" destId="{2FFD8078-1D1E-4CD7-9E4C-F8734B094FCC}" srcOrd="0" destOrd="0" presId="urn:microsoft.com/office/officeart/2005/8/layout/StepDownProcess"/>
    <dgm:cxn modelId="{D3B81B05-463C-4E2E-B966-AD4CCB6B1CB9}" srcId="{15A8DAF9-B112-4FFE-B542-6F1FC7A2B2AD}" destId="{EAF07FD8-BAB8-4B04-B84E-2B422535D611}" srcOrd="1" destOrd="0" parTransId="{B69F5C29-0BD6-470D-8149-E4C9F7F1E8C0}" sibTransId="{3838F162-99CC-4FEC-944D-FAF964967C1E}"/>
    <dgm:cxn modelId="{DEEE4C0A-E112-4649-BF0D-58F60DE26237}" type="presOf" srcId="{EAF07FD8-BAB8-4B04-B84E-2B422535D611}" destId="{857782CE-9EF5-482D-A255-FA6435D36FD4}" srcOrd="0" destOrd="1" presId="urn:microsoft.com/office/officeart/2005/8/layout/StepDownProcess"/>
    <dgm:cxn modelId="{F3846E9B-D12F-4845-A4FF-C773F302EC76}" srcId="{48ED9218-D9F0-40B9-BB7B-6165BA4C945C}" destId="{ABCCDFF3-AFAC-48A4-8FCB-5EB1CB5007D3}" srcOrd="1" destOrd="0" parTransId="{034C365D-B1B2-43D6-B7DF-34C7AA1D5B20}" sibTransId="{334CC1EF-9D2A-4E0F-9FAF-E0B15450FB47}"/>
    <dgm:cxn modelId="{1C2012D6-9747-4F0F-8169-A7CF1E30F2FD}" type="presOf" srcId="{ABCCDFF3-AFAC-48A4-8FCB-5EB1CB5007D3}" destId="{13590236-58B0-4B42-ACBA-1FD26B32FBB5}" srcOrd="0" destOrd="0" presId="urn:microsoft.com/office/officeart/2005/8/layout/StepDownProcess"/>
    <dgm:cxn modelId="{492DFC65-B50C-44AE-888E-A5D27FCC7C7D}" type="presOf" srcId="{48ED9218-D9F0-40B9-BB7B-6165BA4C945C}" destId="{E115E8F5-8D9D-4C4C-800B-E947321BB37A}" srcOrd="0" destOrd="0" presId="urn:microsoft.com/office/officeart/2005/8/layout/StepDownProcess"/>
    <dgm:cxn modelId="{5121F184-2E8F-4E58-94D9-00FC5D0C5D84}" type="presOf" srcId="{78CC5DE6-AF0F-4432-B9C6-D5C1893AC82E}" destId="{ADD4E4F7-3CBE-44AD-B10D-0399B1029DA3}" srcOrd="0" destOrd="1" presId="urn:microsoft.com/office/officeart/2005/8/layout/StepDownProcess"/>
    <dgm:cxn modelId="{E5617D5B-E3F0-40ED-B9A9-A4F6B19EEBA2}" srcId="{658CF994-C8A7-4DAB-AF95-27C7AA054CC7}" destId="{439FDBA2-7B56-4297-9C71-F4785B94728D}" srcOrd="0" destOrd="0" parTransId="{DADE535C-345E-4068-887F-6E44D32A3688}" sibTransId="{BF1ACE0C-10E9-48F3-826C-59D8F00FB42A}"/>
    <dgm:cxn modelId="{C2932C3E-1D23-44F7-AB31-7A9F8390FE56}" type="presOf" srcId="{0E96758E-D482-4586-BF66-A7D0B3710DAC}" destId="{ADD4E4F7-3CBE-44AD-B10D-0399B1029DA3}" srcOrd="0" destOrd="0" presId="urn:microsoft.com/office/officeart/2005/8/layout/StepDownProcess"/>
    <dgm:cxn modelId="{40D352B9-9250-4CAC-BA11-EF440D42CEF1}" type="presParOf" srcId="{E115E8F5-8D9D-4C4C-800B-E947321BB37A}" destId="{8FA832B4-9340-4AA1-8B69-F8BE19875B96}" srcOrd="0" destOrd="0" presId="urn:microsoft.com/office/officeart/2005/8/layout/StepDownProcess"/>
    <dgm:cxn modelId="{2D75BF78-2F7F-4A76-B6FE-5A52392D6D71}" type="presParOf" srcId="{8FA832B4-9340-4AA1-8B69-F8BE19875B96}" destId="{AC005A3D-92E0-4EEA-97B4-9DFE9CD8B925}" srcOrd="0" destOrd="0" presId="urn:microsoft.com/office/officeart/2005/8/layout/StepDownProcess"/>
    <dgm:cxn modelId="{2BEAB4B7-0C3F-4600-94C3-357BD5B0DF46}" type="presParOf" srcId="{8FA832B4-9340-4AA1-8B69-F8BE19875B96}" destId="{2C1AF177-BBE8-426D-ADEF-7C84A77BD87F}" srcOrd="1" destOrd="0" presId="urn:microsoft.com/office/officeart/2005/8/layout/StepDownProcess"/>
    <dgm:cxn modelId="{EC86A258-1839-4713-997B-B84AD1D414D3}" type="presParOf" srcId="{8FA832B4-9340-4AA1-8B69-F8BE19875B96}" destId="{857782CE-9EF5-482D-A255-FA6435D36FD4}" srcOrd="2" destOrd="0" presId="urn:microsoft.com/office/officeart/2005/8/layout/StepDownProcess"/>
    <dgm:cxn modelId="{845B5867-7D32-45A0-A741-5DE0A9D9A275}" type="presParOf" srcId="{E115E8F5-8D9D-4C4C-800B-E947321BB37A}" destId="{472A62B7-FCA4-40EF-8242-42567F13DF36}" srcOrd="1" destOrd="0" presId="urn:microsoft.com/office/officeart/2005/8/layout/StepDownProcess"/>
    <dgm:cxn modelId="{3ED8BA8B-3D97-40F2-8A6C-54E7D7852F62}" type="presParOf" srcId="{E115E8F5-8D9D-4C4C-800B-E947321BB37A}" destId="{21EDA5E4-C524-4939-8A18-7674C4390B82}" srcOrd="2" destOrd="0" presId="urn:microsoft.com/office/officeart/2005/8/layout/StepDownProcess"/>
    <dgm:cxn modelId="{F76B8D3C-5103-45AC-B0D1-A91DF5E0BEE7}" type="presParOf" srcId="{21EDA5E4-C524-4939-8A18-7674C4390B82}" destId="{21A1E052-E114-4EA0-B477-C4B9BC555325}" srcOrd="0" destOrd="0" presId="urn:microsoft.com/office/officeart/2005/8/layout/StepDownProcess"/>
    <dgm:cxn modelId="{C4B559DE-F336-4A89-AF64-24D788CC1244}" type="presParOf" srcId="{21EDA5E4-C524-4939-8A18-7674C4390B82}" destId="{13590236-58B0-4B42-ACBA-1FD26B32FBB5}" srcOrd="1" destOrd="0" presId="urn:microsoft.com/office/officeart/2005/8/layout/StepDownProcess"/>
    <dgm:cxn modelId="{0986535D-3311-4467-B375-6DD3BD9A26D9}" type="presParOf" srcId="{21EDA5E4-C524-4939-8A18-7674C4390B82}" destId="{ADD4E4F7-3CBE-44AD-B10D-0399B1029DA3}" srcOrd="2" destOrd="0" presId="urn:microsoft.com/office/officeart/2005/8/layout/StepDownProcess"/>
    <dgm:cxn modelId="{EFD56C22-96E5-4958-BF66-5651F8DF7562}" type="presParOf" srcId="{E115E8F5-8D9D-4C4C-800B-E947321BB37A}" destId="{8E6802B5-8715-4F88-AD46-8D2D1C88CF47}" srcOrd="3" destOrd="0" presId="urn:microsoft.com/office/officeart/2005/8/layout/StepDownProcess"/>
    <dgm:cxn modelId="{9FFDD5BD-738F-4C67-9DBA-E01BFBEC244C}" type="presParOf" srcId="{E115E8F5-8D9D-4C4C-800B-E947321BB37A}" destId="{BBCA9F2A-5043-4629-8CD8-3DEEB247AAFF}" srcOrd="4" destOrd="0" presId="urn:microsoft.com/office/officeart/2005/8/layout/StepDownProcess"/>
    <dgm:cxn modelId="{BEBE93E8-F083-4126-8A6F-D71B3AE719B1}" type="presParOf" srcId="{BBCA9F2A-5043-4629-8CD8-3DEEB247AAFF}" destId="{2FFD8078-1D1E-4CD7-9E4C-F8734B094FCC}" srcOrd="0" destOrd="0" presId="urn:microsoft.com/office/officeart/2005/8/layout/StepDownProcess"/>
    <dgm:cxn modelId="{35210C3D-A06B-48A8-984D-194E93E28CD9}" type="presParOf" srcId="{BBCA9F2A-5043-4629-8CD8-3DEEB247AAFF}" destId="{98D06650-83AE-4CB7-AAB9-E6D83F1A3F8F}" srcOrd="1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FAAFE623-5DC3-47C8-AEA8-FCA7368F475B}" type="doc">
      <dgm:prSet loTypeId="urn:microsoft.com/office/officeart/2008/layout/RadialCluster" loCatId="relationship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CF88069F-70F2-47E8-9371-9A5EBC8E218B}">
      <dgm:prSet phldrT="[Text]" custT="1"/>
      <dgm:spPr/>
      <dgm:t>
        <a:bodyPr/>
        <a:lstStyle/>
        <a:p>
          <a:r>
            <a:rPr lang="en-US" sz="2000" dirty="0"/>
            <a:t>Service Factory</a:t>
          </a:r>
        </a:p>
      </dgm:t>
    </dgm:pt>
    <dgm:pt modelId="{97D92E1C-B3E2-44E4-89E3-9D9971A67C97}" type="parTrans" cxnId="{18E2C183-630C-4421-B5E4-666EDE25DFE0}">
      <dgm:prSet/>
      <dgm:spPr/>
      <dgm:t>
        <a:bodyPr/>
        <a:lstStyle/>
        <a:p>
          <a:endParaRPr lang="en-US"/>
        </a:p>
      </dgm:t>
    </dgm:pt>
    <dgm:pt modelId="{EA8FA836-2567-43C4-802B-3D6F0EA8C1AE}" type="sibTrans" cxnId="{18E2C183-630C-4421-B5E4-666EDE25DFE0}">
      <dgm:prSet/>
      <dgm:spPr/>
      <dgm:t>
        <a:bodyPr/>
        <a:lstStyle/>
        <a:p>
          <a:endParaRPr lang="en-US"/>
        </a:p>
      </dgm:t>
    </dgm:pt>
    <dgm:pt modelId="{5E457374-A63F-4734-BFE1-C6FA7EDFE1E8}">
      <dgm:prSet phldrT="[Text]" custT="1"/>
      <dgm:spPr/>
      <dgm:t>
        <a:bodyPr/>
        <a:lstStyle/>
        <a:p>
          <a:r>
            <a:rPr lang="en-US" sz="1400" b="1" dirty="0"/>
            <a:t>UI-Model</a:t>
          </a:r>
        </a:p>
      </dgm:t>
    </dgm:pt>
    <dgm:pt modelId="{BB2A0981-47A9-4D71-AD79-5AE7CAE95A1E}" type="parTrans" cxnId="{3A718CB6-AFB4-4E9A-B791-A068F74BEF04}">
      <dgm:prSet/>
      <dgm:spPr/>
      <dgm:t>
        <a:bodyPr/>
        <a:lstStyle/>
        <a:p>
          <a:endParaRPr lang="en-US"/>
        </a:p>
      </dgm:t>
    </dgm:pt>
    <dgm:pt modelId="{590CA93D-27BD-4206-9F2D-33277789716B}" type="sibTrans" cxnId="{3A718CB6-AFB4-4E9A-B791-A068F74BEF04}">
      <dgm:prSet/>
      <dgm:spPr/>
      <dgm:t>
        <a:bodyPr/>
        <a:lstStyle/>
        <a:p>
          <a:endParaRPr lang="en-US"/>
        </a:p>
      </dgm:t>
    </dgm:pt>
    <dgm:pt modelId="{73AB4051-E36B-4715-ABBD-C8D09AE2532A}">
      <dgm:prSet phldrT="[Text]" custT="1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en-US" sz="1400" dirty="0" err="1"/>
            <a:t>ParticipantService</a:t>
          </a:r>
          <a:endParaRPr lang="en-US" sz="1400" dirty="0"/>
        </a:p>
      </dgm:t>
    </dgm:pt>
    <dgm:pt modelId="{9EE02884-37A4-45E5-A5ED-4D4F89747199}" type="parTrans" cxnId="{C48DCF0A-39A7-41BA-A0B2-40B37B8DE18C}">
      <dgm:prSet/>
      <dgm:spPr/>
      <dgm:t>
        <a:bodyPr/>
        <a:lstStyle/>
        <a:p>
          <a:endParaRPr lang="en-US"/>
        </a:p>
      </dgm:t>
    </dgm:pt>
    <dgm:pt modelId="{7A2DCB62-F905-4CA5-90A4-ADB535C1DB29}" type="sibTrans" cxnId="{C48DCF0A-39A7-41BA-A0B2-40B37B8DE18C}">
      <dgm:prSet/>
      <dgm:spPr/>
      <dgm:t>
        <a:bodyPr/>
        <a:lstStyle/>
        <a:p>
          <a:endParaRPr lang="en-US"/>
        </a:p>
      </dgm:t>
    </dgm:pt>
    <dgm:pt modelId="{57FDB135-01F9-4E17-B250-CE83FDA87FAF}">
      <dgm:prSet phldrT="[Text]" custT="1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en-US" sz="1400" dirty="0" err="1"/>
            <a:t>LectureService</a:t>
          </a:r>
          <a:endParaRPr lang="en-US" sz="1400" dirty="0"/>
        </a:p>
      </dgm:t>
    </dgm:pt>
    <dgm:pt modelId="{67E7BED5-0241-43D9-8771-BB47D480CE9C}" type="parTrans" cxnId="{CEE0029E-82BF-47ED-AF65-9A1463750216}">
      <dgm:prSet/>
      <dgm:spPr/>
      <dgm:t>
        <a:bodyPr/>
        <a:lstStyle/>
        <a:p>
          <a:endParaRPr lang="en-US"/>
        </a:p>
      </dgm:t>
    </dgm:pt>
    <dgm:pt modelId="{B1D6D64B-4094-4B07-A305-CFEF1F815058}" type="sibTrans" cxnId="{CEE0029E-82BF-47ED-AF65-9A1463750216}">
      <dgm:prSet/>
      <dgm:spPr/>
      <dgm:t>
        <a:bodyPr/>
        <a:lstStyle/>
        <a:p>
          <a:endParaRPr lang="en-US"/>
        </a:p>
      </dgm:t>
    </dgm:pt>
    <dgm:pt modelId="{6C9AA312-337C-45E8-84B5-3B309A48A741}">
      <dgm:prSet custT="1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US" sz="1400" dirty="0" err="1"/>
            <a:t>LectureDAL</a:t>
          </a:r>
          <a:endParaRPr lang="en-US" sz="1400" dirty="0"/>
        </a:p>
      </dgm:t>
    </dgm:pt>
    <dgm:pt modelId="{E6EED9D2-C644-4BD6-B71F-C7758D99CEDE}" type="parTrans" cxnId="{F10992E9-735D-4C20-84B7-2AC133FA4984}">
      <dgm:prSet/>
      <dgm:spPr/>
      <dgm:t>
        <a:bodyPr/>
        <a:lstStyle/>
        <a:p>
          <a:endParaRPr lang="en-US"/>
        </a:p>
      </dgm:t>
    </dgm:pt>
    <dgm:pt modelId="{75A88095-092D-4477-9BE7-4A6A2EECCC9F}" type="sibTrans" cxnId="{F10992E9-735D-4C20-84B7-2AC133FA4984}">
      <dgm:prSet/>
      <dgm:spPr/>
      <dgm:t>
        <a:bodyPr/>
        <a:lstStyle/>
        <a:p>
          <a:endParaRPr lang="en-US"/>
        </a:p>
      </dgm:t>
    </dgm:pt>
    <dgm:pt modelId="{FA4172B4-8531-419C-A57A-EFC956BD29D0}">
      <dgm:prSet custT="1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US" sz="1400" dirty="0" err="1"/>
            <a:t>ParticipantDAL</a:t>
          </a:r>
          <a:endParaRPr lang="en-US" sz="1400" dirty="0"/>
        </a:p>
      </dgm:t>
    </dgm:pt>
    <dgm:pt modelId="{6C210D29-F5FC-40BB-A0E2-F080DC4AE099}" type="parTrans" cxnId="{630BFAA6-E703-4088-A256-D36CE0A35937}">
      <dgm:prSet/>
      <dgm:spPr/>
      <dgm:t>
        <a:bodyPr/>
        <a:lstStyle/>
        <a:p>
          <a:endParaRPr lang="en-US"/>
        </a:p>
      </dgm:t>
    </dgm:pt>
    <dgm:pt modelId="{98E6ECE5-47EF-4536-8689-6AF54DA69EB1}" type="sibTrans" cxnId="{630BFAA6-E703-4088-A256-D36CE0A35937}">
      <dgm:prSet/>
      <dgm:spPr/>
      <dgm:t>
        <a:bodyPr/>
        <a:lstStyle/>
        <a:p>
          <a:endParaRPr lang="en-US"/>
        </a:p>
      </dgm:t>
    </dgm:pt>
    <dgm:pt modelId="{4F327E6D-1EE2-43BA-9EB0-3BDD08917D2D}">
      <dgm:prSet custT="1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en-US" sz="1200" dirty="0"/>
            <a:t>Validation</a:t>
          </a:r>
        </a:p>
      </dgm:t>
    </dgm:pt>
    <dgm:pt modelId="{F9D69698-CAB4-49A2-9771-74C38FFB01A2}" type="parTrans" cxnId="{BFBD627F-EFD4-47C6-9EE4-6840D908856F}">
      <dgm:prSet/>
      <dgm:spPr/>
      <dgm:t>
        <a:bodyPr/>
        <a:lstStyle/>
        <a:p>
          <a:endParaRPr lang="en-US"/>
        </a:p>
      </dgm:t>
    </dgm:pt>
    <dgm:pt modelId="{E7504EFD-B6DD-4F16-A779-194D941C044F}" type="sibTrans" cxnId="{BFBD627F-EFD4-47C6-9EE4-6840D908856F}">
      <dgm:prSet/>
      <dgm:spPr/>
      <dgm:t>
        <a:bodyPr/>
        <a:lstStyle/>
        <a:p>
          <a:endParaRPr lang="en-US"/>
        </a:p>
      </dgm:t>
    </dgm:pt>
    <dgm:pt modelId="{9606F7DD-BBE7-48CA-9E43-9B508EFCCF59}">
      <dgm:prSet custT="1"/>
      <dgm:spPr/>
      <dgm:t>
        <a:bodyPr/>
        <a:lstStyle/>
        <a:p>
          <a:r>
            <a:rPr lang="en-US" sz="1400" dirty="0" err="1"/>
            <a:t>OtherDAL</a:t>
          </a:r>
          <a:endParaRPr lang="en-US" sz="1400" dirty="0"/>
        </a:p>
      </dgm:t>
    </dgm:pt>
    <dgm:pt modelId="{0664E9E0-8BEB-4027-8DB5-42FE90ECBA78}" type="parTrans" cxnId="{5C5ABEC9-42F7-4F94-8C93-DD1FC6EAE05F}">
      <dgm:prSet/>
      <dgm:spPr/>
      <dgm:t>
        <a:bodyPr/>
        <a:lstStyle/>
        <a:p>
          <a:endParaRPr lang="en-US"/>
        </a:p>
      </dgm:t>
    </dgm:pt>
    <dgm:pt modelId="{45974718-2A28-43F1-835B-9D84C0D14E73}" type="sibTrans" cxnId="{5C5ABEC9-42F7-4F94-8C93-DD1FC6EAE05F}">
      <dgm:prSet/>
      <dgm:spPr/>
      <dgm:t>
        <a:bodyPr/>
        <a:lstStyle/>
        <a:p>
          <a:endParaRPr lang="en-US"/>
        </a:p>
      </dgm:t>
    </dgm:pt>
    <dgm:pt modelId="{AB31CB9F-72A0-44D8-A269-D8DD5ED9CD19}" type="pres">
      <dgm:prSet presAssocID="{FAAFE623-5DC3-47C8-AEA8-FCA7368F475B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34117317-30F9-4207-8DD6-F9B365E3E710}" type="pres">
      <dgm:prSet presAssocID="{CF88069F-70F2-47E8-9371-9A5EBC8E218B}" presName="textCenter" presStyleLbl="node1" presStyleIdx="0" presStyleCnt="8" custScaleX="201614" custLinFactNeighborX="-2474" custLinFactNeighborY="-93140"/>
      <dgm:spPr/>
    </dgm:pt>
    <dgm:pt modelId="{FEC972A7-E746-4E5C-891A-0265284E638B}" type="pres">
      <dgm:prSet presAssocID="{CF88069F-70F2-47E8-9371-9A5EBC8E218B}" presName="cycle_1" presStyleCnt="0"/>
      <dgm:spPr/>
    </dgm:pt>
    <dgm:pt modelId="{931F0AFC-CABD-4C87-8997-1828274455EA}" type="pres">
      <dgm:prSet presAssocID="{5E457374-A63F-4734-BFE1-C6FA7EDFE1E8}" presName="childCenter1" presStyleLbl="node1" presStyleIdx="1" presStyleCnt="8" custScaleX="141257" custLinFactNeighborX="85" custLinFactNeighborY="-21505"/>
      <dgm:spPr/>
    </dgm:pt>
    <dgm:pt modelId="{0029EE30-99A9-4ACA-9401-D10F9A46E4E5}" type="pres">
      <dgm:prSet presAssocID="{BB2A0981-47A9-4D71-AD79-5AE7CAE95A1E}" presName="Name144" presStyleLbl="parChTrans1D2" presStyleIdx="0" presStyleCnt="3"/>
      <dgm:spPr/>
    </dgm:pt>
    <dgm:pt modelId="{3AE6F8CF-A216-4896-B8F4-800EAB4CA126}" type="pres">
      <dgm:prSet presAssocID="{CF88069F-70F2-47E8-9371-9A5EBC8E218B}" presName="cycle_2" presStyleCnt="0"/>
      <dgm:spPr/>
    </dgm:pt>
    <dgm:pt modelId="{C7BD3B65-A658-4171-9926-97856AFFC483}" type="pres">
      <dgm:prSet presAssocID="{73AB4051-E36B-4715-ABBD-C8D09AE2532A}" presName="childCenter2" presStyleLbl="node1" presStyleIdx="2" presStyleCnt="8" custScaleX="219969" custLinFactNeighborX="38818" custLinFactNeighborY="-15919"/>
      <dgm:spPr/>
    </dgm:pt>
    <dgm:pt modelId="{30544185-3D79-4597-AA1C-AAE1A22E0024}" type="pres">
      <dgm:prSet presAssocID="{0664E9E0-8BEB-4027-8DB5-42FE90ECBA78}" presName="Name218" presStyleLbl="parChTrans1D3" presStyleIdx="0" presStyleCnt="4"/>
      <dgm:spPr/>
    </dgm:pt>
    <dgm:pt modelId="{1417C9D0-0C0D-47F6-9ADE-BF8BF541D001}" type="pres">
      <dgm:prSet presAssocID="{9606F7DD-BBE7-48CA-9E43-9B508EFCCF59}" presName="text2" presStyleLbl="node1" presStyleIdx="3" presStyleCnt="8" custScaleX="139935" custRadScaleRad="167054" custRadScaleInc="150946">
        <dgm:presLayoutVars>
          <dgm:bulletEnabled val="1"/>
        </dgm:presLayoutVars>
      </dgm:prSet>
      <dgm:spPr/>
    </dgm:pt>
    <dgm:pt modelId="{BE40EC45-9D70-458A-823C-D37069004C48}" type="pres">
      <dgm:prSet presAssocID="{6C210D29-F5FC-40BB-A0E2-F080DC4AE099}" presName="Name218" presStyleLbl="parChTrans1D3" presStyleIdx="1" presStyleCnt="4"/>
      <dgm:spPr/>
    </dgm:pt>
    <dgm:pt modelId="{E0FC7542-81EA-4CDC-A1E2-52CD3151F316}" type="pres">
      <dgm:prSet presAssocID="{FA4172B4-8531-419C-A57A-EFC956BD29D0}" presName="text2" presStyleLbl="node1" presStyleIdx="4" presStyleCnt="8" custScaleX="177026" custRadScaleRad="89806" custRadScaleInc="68475">
        <dgm:presLayoutVars>
          <dgm:bulletEnabled val="1"/>
        </dgm:presLayoutVars>
      </dgm:prSet>
      <dgm:spPr/>
    </dgm:pt>
    <dgm:pt modelId="{5086B03C-8A4C-4146-892A-3607E0D0784A}" type="pres">
      <dgm:prSet presAssocID="{F9D69698-CAB4-49A2-9771-74C38FFB01A2}" presName="Name218" presStyleLbl="parChTrans1D3" presStyleIdx="2" presStyleCnt="4"/>
      <dgm:spPr/>
    </dgm:pt>
    <dgm:pt modelId="{2F4F44BE-3A73-445E-8E95-31F0F5C677CB}" type="pres">
      <dgm:prSet presAssocID="{4F327E6D-1EE2-43BA-9EB0-3BDD08917D2D}" presName="text2" presStyleLbl="node1" presStyleIdx="5" presStyleCnt="8" custScaleX="148610" custRadScaleRad="97783" custRadScaleInc="104765">
        <dgm:presLayoutVars>
          <dgm:bulletEnabled val="1"/>
        </dgm:presLayoutVars>
      </dgm:prSet>
      <dgm:spPr/>
    </dgm:pt>
    <dgm:pt modelId="{8AAFC746-5C25-4676-9002-7E295E4FC35D}" type="pres">
      <dgm:prSet presAssocID="{9EE02884-37A4-45E5-A5ED-4D4F89747199}" presName="Name221" presStyleLbl="parChTrans1D2" presStyleIdx="1" presStyleCnt="3"/>
      <dgm:spPr/>
    </dgm:pt>
    <dgm:pt modelId="{43190BF1-D1C3-4B5B-8090-CCBFAB4CBEA9}" type="pres">
      <dgm:prSet presAssocID="{CF88069F-70F2-47E8-9371-9A5EBC8E218B}" presName="cycle_3" presStyleCnt="0"/>
      <dgm:spPr/>
    </dgm:pt>
    <dgm:pt modelId="{746B77A9-9790-4C8D-8C2C-5B3E397CF404}" type="pres">
      <dgm:prSet presAssocID="{57FDB135-01F9-4E17-B250-CE83FDA87FAF}" presName="childCenter3" presStyleLbl="node1" presStyleIdx="6" presStyleCnt="8" custScaleX="178792" custLinFactNeighborX="-41833" custLinFactNeighborY="865"/>
      <dgm:spPr/>
    </dgm:pt>
    <dgm:pt modelId="{819724BE-D2AD-440E-9667-338BFC30A3A1}" type="pres">
      <dgm:prSet presAssocID="{E6EED9D2-C644-4BD6-B71F-C7758D99CEDE}" presName="Name285" presStyleLbl="parChTrans1D3" presStyleIdx="3" presStyleCnt="4"/>
      <dgm:spPr/>
    </dgm:pt>
    <dgm:pt modelId="{0BF2BC5F-9205-41B0-948B-04C6BEAF1321}" type="pres">
      <dgm:prSet presAssocID="{6C9AA312-337C-45E8-84B5-3B309A48A741}" presName="text3" presStyleLbl="node1" presStyleIdx="7" presStyleCnt="8" custScaleX="151293" custRadScaleRad="115277" custRadScaleInc="-23994">
        <dgm:presLayoutVars>
          <dgm:bulletEnabled val="1"/>
        </dgm:presLayoutVars>
      </dgm:prSet>
      <dgm:spPr/>
    </dgm:pt>
    <dgm:pt modelId="{A187A018-A2FE-4E0E-ABC9-2F460E775545}" type="pres">
      <dgm:prSet presAssocID="{67E7BED5-0241-43D9-8771-BB47D480CE9C}" presName="Name288" presStyleLbl="parChTrans1D2" presStyleIdx="2" presStyleCnt="3"/>
      <dgm:spPr/>
    </dgm:pt>
  </dgm:ptLst>
  <dgm:cxnLst>
    <dgm:cxn modelId="{773D487B-C7A2-4D69-BA33-8E5F97A1BC04}" type="presOf" srcId="{67E7BED5-0241-43D9-8771-BB47D480CE9C}" destId="{A187A018-A2FE-4E0E-ABC9-2F460E775545}" srcOrd="0" destOrd="0" presId="urn:microsoft.com/office/officeart/2008/layout/RadialCluster"/>
    <dgm:cxn modelId="{5C5ABEC9-42F7-4F94-8C93-DD1FC6EAE05F}" srcId="{73AB4051-E36B-4715-ABBD-C8D09AE2532A}" destId="{9606F7DD-BBE7-48CA-9E43-9B508EFCCF59}" srcOrd="0" destOrd="0" parTransId="{0664E9E0-8BEB-4027-8DB5-42FE90ECBA78}" sibTransId="{45974718-2A28-43F1-835B-9D84C0D14E73}"/>
    <dgm:cxn modelId="{895714BE-A446-490E-8DA5-32CF12796869}" type="presOf" srcId="{57FDB135-01F9-4E17-B250-CE83FDA87FAF}" destId="{746B77A9-9790-4C8D-8C2C-5B3E397CF404}" srcOrd="0" destOrd="0" presId="urn:microsoft.com/office/officeart/2008/layout/RadialCluster"/>
    <dgm:cxn modelId="{CEE0029E-82BF-47ED-AF65-9A1463750216}" srcId="{CF88069F-70F2-47E8-9371-9A5EBC8E218B}" destId="{57FDB135-01F9-4E17-B250-CE83FDA87FAF}" srcOrd="2" destOrd="0" parTransId="{67E7BED5-0241-43D9-8771-BB47D480CE9C}" sibTransId="{B1D6D64B-4094-4B07-A305-CFEF1F815058}"/>
    <dgm:cxn modelId="{3F9580D4-781C-44AB-9F2E-33F06987B3DA}" type="presOf" srcId="{73AB4051-E36B-4715-ABBD-C8D09AE2532A}" destId="{C7BD3B65-A658-4171-9926-97856AFFC483}" srcOrd="0" destOrd="0" presId="urn:microsoft.com/office/officeart/2008/layout/RadialCluster"/>
    <dgm:cxn modelId="{548D07AB-D536-4283-8067-266A67F0A102}" type="presOf" srcId="{E6EED9D2-C644-4BD6-B71F-C7758D99CEDE}" destId="{819724BE-D2AD-440E-9667-338BFC30A3A1}" srcOrd="0" destOrd="0" presId="urn:microsoft.com/office/officeart/2008/layout/RadialCluster"/>
    <dgm:cxn modelId="{C48DCF0A-39A7-41BA-A0B2-40B37B8DE18C}" srcId="{CF88069F-70F2-47E8-9371-9A5EBC8E218B}" destId="{73AB4051-E36B-4715-ABBD-C8D09AE2532A}" srcOrd="1" destOrd="0" parTransId="{9EE02884-37A4-45E5-A5ED-4D4F89747199}" sibTransId="{7A2DCB62-F905-4CA5-90A4-ADB535C1DB29}"/>
    <dgm:cxn modelId="{BFBD627F-EFD4-47C6-9EE4-6840D908856F}" srcId="{73AB4051-E36B-4715-ABBD-C8D09AE2532A}" destId="{4F327E6D-1EE2-43BA-9EB0-3BDD08917D2D}" srcOrd="2" destOrd="0" parTransId="{F9D69698-CAB4-49A2-9771-74C38FFB01A2}" sibTransId="{E7504EFD-B6DD-4F16-A779-194D941C044F}"/>
    <dgm:cxn modelId="{3A718CB6-AFB4-4E9A-B791-A068F74BEF04}" srcId="{CF88069F-70F2-47E8-9371-9A5EBC8E218B}" destId="{5E457374-A63F-4734-BFE1-C6FA7EDFE1E8}" srcOrd="0" destOrd="0" parTransId="{BB2A0981-47A9-4D71-AD79-5AE7CAE95A1E}" sibTransId="{590CA93D-27BD-4206-9F2D-33277789716B}"/>
    <dgm:cxn modelId="{D97CDA3E-6A93-47E2-B6E4-E9E6407E5B9D}" type="presOf" srcId="{5E457374-A63F-4734-BFE1-C6FA7EDFE1E8}" destId="{931F0AFC-CABD-4C87-8997-1828274455EA}" srcOrd="0" destOrd="0" presId="urn:microsoft.com/office/officeart/2008/layout/RadialCluster"/>
    <dgm:cxn modelId="{BD4DFF39-24CB-464A-98D6-1CF66856B062}" type="presOf" srcId="{4F327E6D-1EE2-43BA-9EB0-3BDD08917D2D}" destId="{2F4F44BE-3A73-445E-8E95-31F0F5C677CB}" srcOrd="0" destOrd="0" presId="urn:microsoft.com/office/officeart/2008/layout/RadialCluster"/>
    <dgm:cxn modelId="{A9BF8695-969C-4912-9A77-31756540DA3A}" type="presOf" srcId="{CF88069F-70F2-47E8-9371-9A5EBC8E218B}" destId="{34117317-30F9-4207-8DD6-F9B365E3E710}" srcOrd="0" destOrd="0" presId="urn:microsoft.com/office/officeart/2008/layout/RadialCluster"/>
    <dgm:cxn modelId="{0FB1F35E-18E9-4DF1-A6BE-EB99DD7BF355}" type="presOf" srcId="{F9D69698-CAB4-49A2-9771-74C38FFB01A2}" destId="{5086B03C-8A4C-4146-892A-3607E0D0784A}" srcOrd="0" destOrd="0" presId="urn:microsoft.com/office/officeart/2008/layout/RadialCluster"/>
    <dgm:cxn modelId="{FD32A16B-78E9-4E2E-8CCC-8C2ECF56F643}" type="presOf" srcId="{6C9AA312-337C-45E8-84B5-3B309A48A741}" destId="{0BF2BC5F-9205-41B0-948B-04C6BEAF1321}" srcOrd="0" destOrd="0" presId="urn:microsoft.com/office/officeart/2008/layout/RadialCluster"/>
    <dgm:cxn modelId="{C3AE1B54-DC6B-43E3-89A1-338E48759C35}" type="presOf" srcId="{BB2A0981-47A9-4D71-AD79-5AE7CAE95A1E}" destId="{0029EE30-99A9-4ACA-9401-D10F9A46E4E5}" srcOrd="0" destOrd="0" presId="urn:microsoft.com/office/officeart/2008/layout/RadialCluster"/>
    <dgm:cxn modelId="{18E2C183-630C-4421-B5E4-666EDE25DFE0}" srcId="{FAAFE623-5DC3-47C8-AEA8-FCA7368F475B}" destId="{CF88069F-70F2-47E8-9371-9A5EBC8E218B}" srcOrd="0" destOrd="0" parTransId="{97D92E1C-B3E2-44E4-89E3-9D9971A67C97}" sibTransId="{EA8FA836-2567-43C4-802B-3D6F0EA8C1AE}"/>
    <dgm:cxn modelId="{F10992E9-735D-4C20-84B7-2AC133FA4984}" srcId="{57FDB135-01F9-4E17-B250-CE83FDA87FAF}" destId="{6C9AA312-337C-45E8-84B5-3B309A48A741}" srcOrd="0" destOrd="0" parTransId="{E6EED9D2-C644-4BD6-B71F-C7758D99CEDE}" sibTransId="{75A88095-092D-4477-9BE7-4A6A2EECCC9F}"/>
    <dgm:cxn modelId="{C4EA0B50-DAF4-44BF-BBC7-AA0FD43EB0B0}" type="presOf" srcId="{9EE02884-37A4-45E5-A5ED-4D4F89747199}" destId="{8AAFC746-5C25-4676-9002-7E295E4FC35D}" srcOrd="0" destOrd="0" presId="urn:microsoft.com/office/officeart/2008/layout/RadialCluster"/>
    <dgm:cxn modelId="{5403EB58-C32D-4E00-8047-7C281088D73C}" type="presOf" srcId="{FA4172B4-8531-419C-A57A-EFC956BD29D0}" destId="{E0FC7542-81EA-4CDC-A1E2-52CD3151F316}" srcOrd="0" destOrd="0" presId="urn:microsoft.com/office/officeart/2008/layout/RadialCluster"/>
    <dgm:cxn modelId="{630BFAA6-E703-4088-A256-D36CE0A35937}" srcId="{73AB4051-E36B-4715-ABBD-C8D09AE2532A}" destId="{FA4172B4-8531-419C-A57A-EFC956BD29D0}" srcOrd="1" destOrd="0" parTransId="{6C210D29-F5FC-40BB-A0E2-F080DC4AE099}" sibTransId="{98E6ECE5-47EF-4536-8689-6AF54DA69EB1}"/>
    <dgm:cxn modelId="{74589533-4030-47CF-87A5-9D3E71F8180C}" type="presOf" srcId="{6C210D29-F5FC-40BB-A0E2-F080DC4AE099}" destId="{BE40EC45-9D70-458A-823C-D37069004C48}" srcOrd="0" destOrd="0" presId="urn:microsoft.com/office/officeart/2008/layout/RadialCluster"/>
    <dgm:cxn modelId="{ECDE5F42-DFFC-45A8-86CA-330362948C3D}" type="presOf" srcId="{0664E9E0-8BEB-4027-8DB5-42FE90ECBA78}" destId="{30544185-3D79-4597-AA1C-AAE1A22E0024}" srcOrd="0" destOrd="0" presId="urn:microsoft.com/office/officeart/2008/layout/RadialCluster"/>
    <dgm:cxn modelId="{D9173671-1EDD-405F-B4BC-0B6582E7D6D9}" type="presOf" srcId="{FAAFE623-5DC3-47C8-AEA8-FCA7368F475B}" destId="{AB31CB9F-72A0-44D8-A269-D8DD5ED9CD19}" srcOrd="0" destOrd="0" presId="urn:microsoft.com/office/officeart/2008/layout/RadialCluster"/>
    <dgm:cxn modelId="{8B930107-45A2-4B84-A776-BE66BE0A0252}" type="presOf" srcId="{9606F7DD-BBE7-48CA-9E43-9B508EFCCF59}" destId="{1417C9D0-0C0D-47F6-9ADE-BF8BF541D001}" srcOrd="0" destOrd="0" presId="urn:microsoft.com/office/officeart/2008/layout/RadialCluster"/>
    <dgm:cxn modelId="{7DFEAC66-16F5-4697-9C84-43D7A62A8C24}" type="presParOf" srcId="{AB31CB9F-72A0-44D8-A269-D8DD5ED9CD19}" destId="{34117317-30F9-4207-8DD6-F9B365E3E710}" srcOrd="0" destOrd="0" presId="urn:microsoft.com/office/officeart/2008/layout/RadialCluster"/>
    <dgm:cxn modelId="{B3F8DFA7-3DEE-4E6A-BE8B-6BAAE9AD3561}" type="presParOf" srcId="{AB31CB9F-72A0-44D8-A269-D8DD5ED9CD19}" destId="{FEC972A7-E746-4E5C-891A-0265284E638B}" srcOrd="1" destOrd="0" presId="urn:microsoft.com/office/officeart/2008/layout/RadialCluster"/>
    <dgm:cxn modelId="{49AD6D77-C1AD-4E96-8CA1-A45FCC180036}" type="presParOf" srcId="{FEC972A7-E746-4E5C-891A-0265284E638B}" destId="{931F0AFC-CABD-4C87-8997-1828274455EA}" srcOrd="0" destOrd="0" presId="urn:microsoft.com/office/officeart/2008/layout/RadialCluster"/>
    <dgm:cxn modelId="{D8ADFA36-C2DD-4C26-8CD4-0E53556C1A25}" type="presParOf" srcId="{AB31CB9F-72A0-44D8-A269-D8DD5ED9CD19}" destId="{0029EE30-99A9-4ACA-9401-D10F9A46E4E5}" srcOrd="2" destOrd="0" presId="urn:microsoft.com/office/officeart/2008/layout/RadialCluster"/>
    <dgm:cxn modelId="{B68BA9A6-FD4D-426A-9C69-0A45F10C5C5E}" type="presParOf" srcId="{AB31CB9F-72A0-44D8-A269-D8DD5ED9CD19}" destId="{3AE6F8CF-A216-4896-B8F4-800EAB4CA126}" srcOrd="3" destOrd="0" presId="urn:microsoft.com/office/officeart/2008/layout/RadialCluster"/>
    <dgm:cxn modelId="{DC90D3A8-530A-4C2C-977A-FDF50F5D424F}" type="presParOf" srcId="{3AE6F8CF-A216-4896-B8F4-800EAB4CA126}" destId="{C7BD3B65-A658-4171-9926-97856AFFC483}" srcOrd="0" destOrd="0" presId="urn:microsoft.com/office/officeart/2008/layout/RadialCluster"/>
    <dgm:cxn modelId="{C096328C-BBB6-4EC4-8495-C7600784DB06}" type="presParOf" srcId="{3AE6F8CF-A216-4896-B8F4-800EAB4CA126}" destId="{30544185-3D79-4597-AA1C-AAE1A22E0024}" srcOrd="1" destOrd="0" presId="urn:microsoft.com/office/officeart/2008/layout/RadialCluster"/>
    <dgm:cxn modelId="{6FA6C26B-E259-4C2E-BF58-EA4C47D3B878}" type="presParOf" srcId="{3AE6F8CF-A216-4896-B8F4-800EAB4CA126}" destId="{1417C9D0-0C0D-47F6-9ADE-BF8BF541D001}" srcOrd="2" destOrd="0" presId="urn:microsoft.com/office/officeart/2008/layout/RadialCluster"/>
    <dgm:cxn modelId="{88A6E0AA-D06A-4AD1-BC65-8432E19EF1AC}" type="presParOf" srcId="{3AE6F8CF-A216-4896-B8F4-800EAB4CA126}" destId="{BE40EC45-9D70-458A-823C-D37069004C48}" srcOrd="3" destOrd="0" presId="urn:microsoft.com/office/officeart/2008/layout/RadialCluster"/>
    <dgm:cxn modelId="{7D3879EC-AB65-429C-9AEE-17462A2B71DE}" type="presParOf" srcId="{3AE6F8CF-A216-4896-B8F4-800EAB4CA126}" destId="{E0FC7542-81EA-4CDC-A1E2-52CD3151F316}" srcOrd="4" destOrd="0" presId="urn:microsoft.com/office/officeart/2008/layout/RadialCluster"/>
    <dgm:cxn modelId="{72B626EB-ED49-4593-9D7B-F240EA5A995C}" type="presParOf" srcId="{3AE6F8CF-A216-4896-B8F4-800EAB4CA126}" destId="{5086B03C-8A4C-4146-892A-3607E0D0784A}" srcOrd="5" destOrd="0" presId="urn:microsoft.com/office/officeart/2008/layout/RadialCluster"/>
    <dgm:cxn modelId="{109368E8-AD84-46E2-A3A6-6CF258367DBB}" type="presParOf" srcId="{3AE6F8CF-A216-4896-B8F4-800EAB4CA126}" destId="{2F4F44BE-3A73-445E-8E95-31F0F5C677CB}" srcOrd="6" destOrd="0" presId="urn:microsoft.com/office/officeart/2008/layout/RadialCluster"/>
    <dgm:cxn modelId="{B54F7953-B192-4F62-AEEC-ED0A693DAD8B}" type="presParOf" srcId="{AB31CB9F-72A0-44D8-A269-D8DD5ED9CD19}" destId="{8AAFC746-5C25-4676-9002-7E295E4FC35D}" srcOrd="4" destOrd="0" presId="urn:microsoft.com/office/officeart/2008/layout/RadialCluster"/>
    <dgm:cxn modelId="{229917F8-9395-4BF4-89E5-1298A4E83E72}" type="presParOf" srcId="{AB31CB9F-72A0-44D8-A269-D8DD5ED9CD19}" destId="{43190BF1-D1C3-4B5B-8090-CCBFAB4CBEA9}" srcOrd="5" destOrd="0" presId="urn:microsoft.com/office/officeart/2008/layout/RadialCluster"/>
    <dgm:cxn modelId="{5537DF26-B7AE-427B-806C-69D85F53C477}" type="presParOf" srcId="{43190BF1-D1C3-4B5B-8090-CCBFAB4CBEA9}" destId="{746B77A9-9790-4C8D-8C2C-5B3E397CF404}" srcOrd="0" destOrd="0" presId="urn:microsoft.com/office/officeart/2008/layout/RadialCluster"/>
    <dgm:cxn modelId="{C95E6B3C-1875-4DA4-8D56-78BFF3636020}" type="presParOf" srcId="{43190BF1-D1C3-4B5B-8090-CCBFAB4CBEA9}" destId="{819724BE-D2AD-440E-9667-338BFC30A3A1}" srcOrd="1" destOrd="0" presId="urn:microsoft.com/office/officeart/2008/layout/RadialCluster"/>
    <dgm:cxn modelId="{A7BCD55C-77E7-4B55-817D-50E98922C3C2}" type="presParOf" srcId="{43190BF1-D1C3-4B5B-8090-CCBFAB4CBEA9}" destId="{0BF2BC5F-9205-41B0-948B-04C6BEAF1321}" srcOrd="2" destOrd="0" presId="urn:microsoft.com/office/officeart/2008/layout/RadialCluster"/>
    <dgm:cxn modelId="{E20C101D-0CAC-4ED6-BE3F-6551EF365B8B}" type="presParOf" srcId="{AB31CB9F-72A0-44D8-A269-D8DD5ED9CD19}" destId="{A187A018-A2FE-4E0E-ABC9-2F460E775545}" srcOrd="6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FAAFE623-5DC3-47C8-AEA8-FCA7368F475B}" type="doc">
      <dgm:prSet loTypeId="urn:microsoft.com/office/officeart/2008/layout/RadialCluster" loCatId="relationship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AB31CB9F-72A0-44D8-A269-D8DD5ED9CD19}" type="pres">
      <dgm:prSet presAssocID="{FAAFE623-5DC3-47C8-AEA8-FCA7368F475B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</dgm:ptLst>
  <dgm:cxnLst>
    <dgm:cxn modelId="{D9173671-1EDD-405F-B4BC-0B6582E7D6D9}" type="presOf" srcId="{FAAFE623-5DC3-47C8-AEA8-FCA7368F475B}" destId="{AB31CB9F-72A0-44D8-A269-D8DD5ED9CD19}" srcOrd="0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14D10AFA-C144-40A5-BB54-34E338D2F6B8}" type="doc">
      <dgm:prSet loTypeId="urn:microsoft.com/office/officeart/2005/8/layout/hierarchy1" loCatId="hierarchy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3F2992CC-89E1-4FAA-9211-B5C4726C885A}">
      <dgm:prSet phldrT="[Text]"/>
      <dgm:spPr/>
      <dgm:t>
        <a:bodyPr/>
        <a:lstStyle/>
        <a:p>
          <a:r>
            <a:rPr lang="en-US" dirty="0"/>
            <a:t>UI/Model</a:t>
          </a:r>
        </a:p>
      </dgm:t>
    </dgm:pt>
    <dgm:pt modelId="{706A18E7-AAF1-4574-8130-CF9057FD44AB}" type="parTrans" cxnId="{15C8E126-443C-4015-B116-ED23C5944136}">
      <dgm:prSet/>
      <dgm:spPr/>
      <dgm:t>
        <a:bodyPr/>
        <a:lstStyle/>
        <a:p>
          <a:endParaRPr lang="en-US"/>
        </a:p>
      </dgm:t>
    </dgm:pt>
    <dgm:pt modelId="{50E18816-0DB6-4D00-9ED9-303F8247D0C0}" type="sibTrans" cxnId="{15C8E126-443C-4015-B116-ED23C5944136}">
      <dgm:prSet/>
      <dgm:spPr/>
      <dgm:t>
        <a:bodyPr/>
        <a:lstStyle/>
        <a:p>
          <a:endParaRPr lang="en-US"/>
        </a:p>
      </dgm:t>
    </dgm:pt>
    <dgm:pt modelId="{07D9253A-5107-4A0D-9680-E647F03A5F3E}">
      <dgm:prSet phldrT="[Text]"/>
      <dgm:spPr/>
      <dgm:t>
        <a:bodyPr/>
        <a:lstStyle/>
        <a:p>
          <a:r>
            <a:rPr lang="en-US" dirty="0"/>
            <a:t>Contact Service Package (Contact Gateway)</a:t>
          </a:r>
        </a:p>
      </dgm:t>
    </dgm:pt>
    <dgm:pt modelId="{5C3637A1-9D6B-4A74-ABDD-89E86BE7B854}" type="parTrans" cxnId="{BF693BA2-C9C7-43A2-BA57-BBAF8357F855}">
      <dgm:prSet/>
      <dgm:spPr/>
      <dgm:t>
        <a:bodyPr/>
        <a:lstStyle/>
        <a:p>
          <a:endParaRPr lang="en-US"/>
        </a:p>
      </dgm:t>
    </dgm:pt>
    <dgm:pt modelId="{3B9F8741-E2BD-4991-A673-665D9C3A8F5E}" type="sibTrans" cxnId="{BF693BA2-C9C7-43A2-BA57-BBAF8357F855}">
      <dgm:prSet/>
      <dgm:spPr/>
      <dgm:t>
        <a:bodyPr/>
        <a:lstStyle/>
        <a:p>
          <a:endParaRPr lang="en-US"/>
        </a:p>
      </dgm:t>
    </dgm:pt>
    <dgm:pt modelId="{38E6C891-B51D-49B2-AB21-F1335CED441E}">
      <dgm:prSet phldrT="[Text]"/>
      <dgm:spPr/>
      <dgm:t>
        <a:bodyPr/>
        <a:lstStyle/>
        <a:p>
          <a:r>
            <a:rPr lang="en-US" dirty="0"/>
            <a:t>Address Service</a:t>
          </a:r>
        </a:p>
      </dgm:t>
    </dgm:pt>
    <dgm:pt modelId="{65720944-ED2A-4770-9F7A-E04C4EA8B771}" type="parTrans" cxnId="{06979531-A881-453A-8794-26B767244BBC}">
      <dgm:prSet/>
      <dgm:spPr/>
      <dgm:t>
        <a:bodyPr/>
        <a:lstStyle/>
        <a:p>
          <a:endParaRPr lang="en-US"/>
        </a:p>
      </dgm:t>
    </dgm:pt>
    <dgm:pt modelId="{3EE8AFAB-0AD1-40A8-A119-2B253FDBDD5F}" type="sibTrans" cxnId="{06979531-A881-453A-8794-26B767244BBC}">
      <dgm:prSet/>
      <dgm:spPr/>
      <dgm:t>
        <a:bodyPr/>
        <a:lstStyle/>
        <a:p>
          <a:endParaRPr lang="en-US"/>
        </a:p>
      </dgm:t>
    </dgm:pt>
    <dgm:pt modelId="{9233E36A-5E91-4CB7-995F-65F756FC73EA}">
      <dgm:prSet phldrT="[Text]"/>
      <dgm:spPr/>
      <dgm:t>
        <a:bodyPr/>
        <a:lstStyle/>
        <a:p>
          <a:r>
            <a:rPr lang="en-US" dirty="0"/>
            <a:t>Person Service</a:t>
          </a:r>
        </a:p>
      </dgm:t>
    </dgm:pt>
    <dgm:pt modelId="{2E417344-F381-4307-85D4-19F357778321}" type="parTrans" cxnId="{03494BAE-43E9-4ABA-8455-0B9DDAFDB272}">
      <dgm:prSet/>
      <dgm:spPr/>
      <dgm:t>
        <a:bodyPr/>
        <a:lstStyle/>
        <a:p>
          <a:endParaRPr lang="en-US"/>
        </a:p>
      </dgm:t>
    </dgm:pt>
    <dgm:pt modelId="{30CF54C2-80F1-4D92-AD1C-C35B17B82CEB}" type="sibTrans" cxnId="{03494BAE-43E9-4ABA-8455-0B9DDAFDB272}">
      <dgm:prSet/>
      <dgm:spPr/>
      <dgm:t>
        <a:bodyPr/>
        <a:lstStyle/>
        <a:p>
          <a:endParaRPr lang="en-US"/>
        </a:p>
      </dgm:t>
    </dgm:pt>
    <dgm:pt modelId="{BD953927-6270-4371-892C-93E2B97944AA}">
      <dgm:prSet phldrT="[Text]"/>
      <dgm:spPr/>
      <dgm:t>
        <a:bodyPr/>
        <a:lstStyle/>
        <a:p>
          <a:r>
            <a:rPr lang="en-US" dirty="0" err="1"/>
            <a:t>Auth</a:t>
          </a:r>
          <a:r>
            <a:rPr lang="en-US" dirty="0"/>
            <a:t> Service Package (</a:t>
          </a:r>
          <a:r>
            <a:rPr lang="en-US" dirty="0" err="1"/>
            <a:t>Auth</a:t>
          </a:r>
          <a:r>
            <a:rPr lang="en-US" dirty="0"/>
            <a:t> Gateway)</a:t>
          </a:r>
        </a:p>
      </dgm:t>
    </dgm:pt>
    <dgm:pt modelId="{175D8B1A-9EBE-4AC5-9E62-F8C56429ED9B}" type="parTrans" cxnId="{B54143F2-B02E-4B3A-A31F-19C4C13C2811}">
      <dgm:prSet/>
      <dgm:spPr/>
      <dgm:t>
        <a:bodyPr/>
        <a:lstStyle/>
        <a:p>
          <a:endParaRPr lang="en-US"/>
        </a:p>
      </dgm:t>
    </dgm:pt>
    <dgm:pt modelId="{640C8137-54B6-4E33-94F7-6604C30375DE}" type="sibTrans" cxnId="{B54143F2-B02E-4B3A-A31F-19C4C13C2811}">
      <dgm:prSet/>
      <dgm:spPr/>
      <dgm:t>
        <a:bodyPr/>
        <a:lstStyle/>
        <a:p>
          <a:endParaRPr lang="en-US"/>
        </a:p>
      </dgm:t>
    </dgm:pt>
    <dgm:pt modelId="{3DA1F64C-2238-43AE-93CD-2E73989E0279}">
      <dgm:prSet phldrT="[Text]"/>
      <dgm:spPr/>
      <dgm:t>
        <a:bodyPr/>
        <a:lstStyle/>
        <a:p>
          <a:r>
            <a:rPr lang="en-US" dirty="0"/>
            <a:t>Login Service</a:t>
          </a:r>
        </a:p>
      </dgm:t>
    </dgm:pt>
    <dgm:pt modelId="{9F021D58-D549-466C-B651-524D7F88A508}" type="parTrans" cxnId="{D4FBC10C-8D96-42BA-BEDF-39E5C53A61F0}">
      <dgm:prSet/>
      <dgm:spPr/>
      <dgm:t>
        <a:bodyPr/>
        <a:lstStyle/>
        <a:p>
          <a:endParaRPr lang="en-US"/>
        </a:p>
      </dgm:t>
    </dgm:pt>
    <dgm:pt modelId="{2C956213-0DA8-44BB-AEF8-229B651348BF}" type="sibTrans" cxnId="{D4FBC10C-8D96-42BA-BEDF-39E5C53A61F0}">
      <dgm:prSet/>
      <dgm:spPr/>
      <dgm:t>
        <a:bodyPr/>
        <a:lstStyle/>
        <a:p>
          <a:endParaRPr lang="en-US"/>
        </a:p>
      </dgm:t>
    </dgm:pt>
    <dgm:pt modelId="{EB0BA624-0FF0-473D-8956-73E42A189BC2}">
      <dgm:prSet/>
      <dgm:spPr/>
      <dgm:t>
        <a:bodyPr/>
        <a:lstStyle/>
        <a:p>
          <a:r>
            <a:rPr lang="en-US" dirty="0"/>
            <a:t>Contact DAL</a:t>
          </a:r>
        </a:p>
      </dgm:t>
    </dgm:pt>
    <dgm:pt modelId="{FC48E265-4568-41A6-A7A3-0A0F20809747}" type="parTrans" cxnId="{48832B91-AE2D-49EC-B087-736006B89299}">
      <dgm:prSet/>
      <dgm:spPr/>
      <dgm:t>
        <a:bodyPr/>
        <a:lstStyle/>
        <a:p>
          <a:endParaRPr lang="en-US"/>
        </a:p>
      </dgm:t>
    </dgm:pt>
    <dgm:pt modelId="{8E3CCF25-101A-41B8-B116-7903744AF250}" type="sibTrans" cxnId="{48832B91-AE2D-49EC-B087-736006B89299}">
      <dgm:prSet/>
      <dgm:spPr/>
      <dgm:t>
        <a:bodyPr/>
        <a:lstStyle/>
        <a:p>
          <a:endParaRPr lang="en-US"/>
        </a:p>
      </dgm:t>
    </dgm:pt>
    <dgm:pt modelId="{A5A7B661-C784-43E9-B071-7C431CCE2880}">
      <dgm:prSet/>
      <dgm:spPr/>
      <dgm:t>
        <a:bodyPr/>
        <a:lstStyle/>
        <a:p>
          <a:r>
            <a:rPr lang="en-US" dirty="0" err="1"/>
            <a:t>Auth</a:t>
          </a:r>
          <a:r>
            <a:rPr lang="en-US" dirty="0"/>
            <a:t> DAL</a:t>
          </a:r>
        </a:p>
      </dgm:t>
    </dgm:pt>
    <dgm:pt modelId="{99ED7E56-9BBA-4EBC-8F3C-3DFECB29117B}" type="parTrans" cxnId="{9A4CC0E3-0E0F-4143-954A-143C518F6AAC}">
      <dgm:prSet/>
      <dgm:spPr/>
      <dgm:t>
        <a:bodyPr/>
        <a:lstStyle/>
        <a:p>
          <a:endParaRPr lang="en-US"/>
        </a:p>
      </dgm:t>
    </dgm:pt>
    <dgm:pt modelId="{25868BBE-7A0A-4EDA-92F2-D76EB67AEC2A}" type="sibTrans" cxnId="{9A4CC0E3-0E0F-4143-954A-143C518F6AAC}">
      <dgm:prSet/>
      <dgm:spPr/>
      <dgm:t>
        <a:bodyPr/>
        <a:lstStyle/>
        <a:p>
          <a:endParaRPr lang="en-US"/>
        </a:p>
      </dgm:t>
    </dgm:pt>
    <dgm:pt modelId="{4C683338-5076-4135-B727-63F4594F0666}" type="pres">
      <dgm:prSet presAssocID="{14D10AFA-C144-40A5-BB54-34E338D2F6B8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7846D944-1B51-483B-A25E-3E8BB304CE58}" type="pres">
      <dgm:prSet presAssocID="{3F2992CC-89E1-4FAA-9211-B5C4726C885A}" presName="hierRoot1" presStyleCnt="0"/>
      <dgm:spPr/>
    </dgm:pt>
    <dgm:pt modelId="{D479B051-593A-40A3-821D-29348FC36894}" type="pres">
      <dgm:prSet presAssocID="{3F2992CC-89E1-4FAA-9211-B5C4726C885A}" presName="composite" presStyleCnt="0"/>
      <dgm:spPr/>
    </dgm:pt>
    <dgm:pt modelId="{2EE70F48-90B8-44B5-8396-B2CCE8516F90}" type="pres">
      <dgm:prSet presAssocID="{3F2992CC-89E1-4FAA-9211-B5C4726C885A}" presName="background" presStyleLbl="node0" presStyleIdx="0" presStyleCnt="1"/>
      <dgm:spPr/>
    </dgm:pt>
    <dgm:pt modelId="{FA446246-77D0-49AF-95B8-88802BCA1338}" type="pres">
      <dgm:prSet presAssocID="{3F2992CC-89E1-4FAA-9211-B5C4726C885A}" presName="text" presStyleLbl="fgAcc0" presStyleIdx="0" presStyleCnt="1" custLinFactNeighborX="1558">
        <dgm:presLayoutVars>
          <dgm:chPref val="3"/>
        </dgm:presLayoutVars>
      </dgm:prSet>
      <dgm:spPr/>
    </dgm:pt>
    <dgm:pt modelId="{3B9A40D1-7338-4FD3-8029-72C8C8829C53}" type="pres">
      <dgm:prSet presAssocID="{3F2992CC-89E1-4FAA-9211-B5C4726C885A}" presName="hierChild2" presStyleCnt="0"/>
      <dgm:spPr/>
    </dgm:pt>
    <dgm:pt modelId="{F2E7EAA0-D0C2-41B3-A3DC-52F91405A5DC}" type="pres">
      <dgm:prSet presAssocID="{5C3637A1-9D6B-4A74-ABDD-89E86BE7B854}" presName="Name10" presStyleLbl="parChTrans1D2" presStyleIdx="0" presStyleCnt="2"/>
      <dgm:spPr/>
    </dgm:pt>
    <dgm:pt modelId="{AD05F214-3FCD-403E-A8D9-BC94A7FFBA79}" type="pres">
      <dgm:prSet presAssocID="{07D9253A-5107-4A0D-9680-E647F03A5F3E}" presName="hierRoot2" presStyleCnt="0"/>
      <dgm:spPr/>
    </dgm:pt>
    <dgm:pt modelId="{3B7C460B-7DB6-466A-A0C8-4CF106E8D817}" type="pres">
      <dgm:prSet presAssocID="{07D9253A-5107-4A0D-9680-E647F03A5F3E}" presName="composite2" presStyleCnt="0"/>
      <dgm:spPr/>
    </dgm:pt>
    <dgm:pt modelId="{0F237E68-2A4A-476B-B85A-693E80D5AB0D}" type="pres">
      <dgm:prSet presAssocID="{07D9253A-5107-4A0D-9680-E647F03A5F3E}" presName="background2" presStyleLbl="node2" presStyleIdx="0" presStyleCnt="2"/>
      <dgm:spPr/>
    </dgm:pt>
    <dgm:pt modelId="{612BD9D3-2854-41D0-8C53-DD881B328180}" type="pres">
      <dgm:prSet presAssocID="{07D9253A-5107-4A0D-9680-E647F03A5F3E}" presName="text2" presStyleLbl="fgAcc2" presStyleIdx="0" presStyleCnt="2">
        <dgm:presLayoutVars>
          <dgm:chPref val="3"/>
        </dgm:presLayoutVars>
      </dgm:prSet>
      <dgm:spPr/>
    </dgm:pt>
    <dgm:pt modelId="{A8088733-619F-44AF-9600-2D349B4091D9}" type="pres">
      <dgm:prSet presAssocID="{07D9253A-5107-4A0D-9680-E647F03A5F3E}" presName="hierChild3" presStyleCnt="0"/>
      <dgm:spPr/>
    </dgm:pt>
    <dgm:pt modelId="{4A3D12EE-93D8-49ED-AC39-4C96F9FF9094}" type="pres">
      <dgm:prSet presAssocID="{65720944-ED2A-4770-9F7A-E04C4EA8B771}" presName="Name17" presStyleLbl="parChTrans1D3" presStyleIdx="0" presStyleCnt="3"/>
      <dgm:spPr/>
    </dgm:pt>
    <dgm:pt modelId="{0A4C6BD7-32DE-48C0-AD09-F9DA0F298FBB}" type="pres">
      <dgm:prSet presAssocID="{38E6C891-B51D-49B2-AB21-F1335CED441E}" presName="hierRoot3" presStyleCnt="0"/>
      <dgm:spPr/>
    </dgm:pt>
    <dgm:pt modelId="{BDF158C4-8040-4131-A475-30499FC38CA0}" type="pres">
      <dgm:prSet presAssocID="{38E6C891-B51D-49B2-AB21-F1335CED441E}" presName="composite3" presStyleCnt="0"/>
      <dgm:spPr/>
    </dgm:pt>
    <dgm:pt modelId="{395BBD5F-FECA-4C36-B2C2-7FBD3303342B}" type="pres">
      <dgm:prSet presAssocID="{38E6C891-B51D-49B2-AB21-F1335CED441E}" presName="background3" presStyleLbl="node3" presStyleIdx="0" presStyleCnt="3"/>
      <dgm:spPr/>
    </dgm:pt>
    <dgm:pt modelId="{27AD2562-432B-44B3-8AE7-63794B52D1D3}" type="pres">
      <dgm:prSet presAssocID="{38E6C891-B51D-49B2-AB21-F1335CED441E}" presName="text3" presStyleLbl="fgAcc3" presStyleIdx="0" presStyleCnt="3">
        <dgm:presLayoutVars>
          <dgm:chPref val="3"/>
        </dgm:presLayoutVars>
      </dgm:prSet>
      <dgm:spPr/>
    </dgm:pt>
    <dgm:pt modelId="{2206B893-816C-41B7-BEF0-522B43892BD8}" type="pres">
      <dgm:prSet presAssocID="{38E6C891-B51D-49B2-AB21-F1335CED441E}" presName="hierChild4" presStyleCnt="0"/>
      <dgm:spPr/>
    </dgm:pt>
    <dgm:pt modelId="{22CC65BA-32C2-461A-8543-6B607003FDF6}" type="pres">
      <dgm:prSet presAssocID="{2E417344-F381-4307-85D4-19F357778321}" presName="Name17" presStyleLbl="parChTrans1D3" presStyleIdx="1" presStyleCnt="3"/>
      <dgm:spPr/>
    </dgm:pt>
    <dgm:pt modelId="{138F61D8-9D0D-4A99-A0FE-A22899DAD3B8}" type="pres">
      <dgm:prSet presAssocID="{9233E36A-5E91-4CB7-995F-65F756FC73EA}" presName="hierRoot3" presStyleCnt="0"/>
      <dgm:spPr/>
    </dgm:pt>
    <dgm:pt modelId="{EC64B31B-2B24-498C-8B0B-584E08576942}" type="pres">
      <dgm:prSet presAssocID="{9233E36A-5E91-4CB7-995F-65F756FC73EA}" presName="composite3" presStyleCnt="0"/>
      <dgm:spPr/>
    </dgm:pt>
    <dgm:pt modelId="{6C4B236C-2144-4A40-AF53-05663930739B}" type="pres">
      <dgm:prSet presAssocID="{9233E36A-5E91-4CB7-995F-65F756FC73EA}" presName="background3" presStyleLbl="node3" presStyleIdx="1" presStyleCnt="3"/>
      <dgm:spPr/>
    </dgm:pt>
    <dgm:pt modelId="{6B692451-D721-4DE7-9D59-5B28BA443933}" type="pres">
      <dgm:prSet presAssocID="{9233E36A-5E91-4CB7-995F-65F756FC73EA}" presName="text3" presStyleLbl="fgAcc3" presStyleIdx="1" presStyleCnt="3">
        <dgm:presLayoutVars>
          <dgm:chPref val="3"/>
        </dgm:presLayoutVars>
      </dgm:prSet>
      <dgm:spPr/>
    </dgm:pt>
    <dgm:pt modelId="{95B85AB4-2603-4315-819E-E8F4F7A542B5}" type="pres">
      <dgm:prSet presAssocID="{9233E36A-5E91-4CB7-995F-65F756FC73EA}" presName="hierChild4" presStyleCnt="0"/>
      <dgm:spPr/>
    </dgm:pt>
    <dgm:pt modelId="{9FF96586-9D18-46BC-8F71-89D56B7F6656}" type="pres">
      <dgm:prSet presAssocID="{FC48E265-4568-41A6-A7A3-0A0F20809747}" presName="Name23" presStyleLbl="parChTrans1D4" presStyleIdx="0" presStyleCnt="2"/>
      <dgm:spPr/>
    </dgm:pt>
    <dgm:pt modelId="{D845F8C0-9DCC-4135-9478-513E2B8AE9C6}" type="pres">
      <dgm:prSet presAssocID="{EB0BA624-0FF0-473D-8956-73E42A189BC2}" presName="hierRoot4" presStyleCnt="0"/>
      <dgm:spPr/>
    </dgm:pt>
    <dgm:pt modelId="{0D11C637-73C9-41FC-BB1F-F70262DCE9D0}" type="pres">
      <dgm:prSet presAssocID="{EB0BA624-0FF0-473D-8956-73E42A189BC2}" presName="composite4" presStyleCnt="0"/>
      <dgm:spPr/>
    </dgm:pt>
    <dgm:pt modelId="{9B0858AF-B9EB-438F-A582-CBF71236448D}" type="pres">
      <dgm:prSet presAssocID="{EB0BA624-0FF0-473D-8956-73E42A189BC2}" presName="background4" presStyleLbl="node4" presStyleIdx="0" presStyleCnt="2"/>
      <dgm:spPr/>
    </dgm:pt>
    <dgm:pt modelId="{5A7E0AF9-E0BE-48D9-86D8-183F74599AAF}" type="pres">
      <dgm:prSet presAssocID="{EB0BA624-0FF0-473D-8956-73E42A189BC2}" presName="text4" presStyleLbl="fgAcc4" presStyleIdx="0" presStyleCnt="2" custLinFactNeighborX="-57005">
        <dgm:presLayoutVars>
          <dgm:chPref val="3"/>
        </dgm:presLayoutVars>
      </dgm:prSet>
      <dgm:spPr/>
    </dgm:pt>
    <dgm:pt modelId="{59B847ED-3714-4648-AD66-EAF55757346A}" type="pres">
      <dgm:prSet presAssocID="{EB0BA624-0FF0-473D-8956-73E42A189BC2}" presName="hierChild5" presStyleCnt="0"/>
      <dgm:spPr/>
    </dgm:pt>
    <dgm:pt modelId="{5EFA1CD9-FC2A-427A-AEB1-03F031BE2664}" type="pres">
      <dgm:prSet presAssocID="{175D8B1A-9EBE-4AC5-9E62-F8C56429ED9B}" presName="Name10" presStyleLbl="parChTrans1D2" presStyleIdx="1" presStyleCnt="2"/>
      <dgm:spPr/>
    </dgm:pt>
    <dgm:pt modelId="{EA83E505-F261-4C12-9A80-0B519EB938F7}" type="pres">
      <dgm:prSet presAssocID="{BD953927-6270-4371-892C-93E2B97944AA}" presName="hierRoot2" presStyleCnt="0"/>
      <dgm:spPr/>
    </dgm:pt>
    <dgm:pt modelId="{C4C63742-D3FD-40D1-844D-27FD1BD4BB3E}" type="pres">
      <dgm:prSet presAssocID="{BD953927-6270-4371-892C-93E2B97944AA}" presName="composite2" presStyleCnt="0"/>
      <dgm:spPr/>
    </dgm:pt>
    <dgm:pt modelId="{2E52C573-D661-48C4-A581-249C82FC3773}" type="pres">
      <dgm:prSet presAssocID="{BD953927-6270-4371-892C-93E2B97944AA}" presName="background2" presStyleLbl="node2" presStyleIdx="1" presStyleCnt="2"/>
      <dgm:spPr/>
    </dgm:pt>
    <dgm:pt modelId="{F44401D9-4B10-4E41-89C2-BEE610EDE56B}" type="pres">
      <dgm:prSet presAssocID="{BD953927-6270-4371-892C-93E2B97944AA}" presName="text2" presStyleLbl="fgAcc2" presStyleIdx="1" presStyleCnt="2">
        <dgm:presLayoutVars>
          <dgm:chPref val="3"/>
        </dgm:presLayoutVars>
      </dgm:prSet>
      <dgm:spPr/>
    </dgm:pt>
    <dgm:pt modelId="{5B41A9DA-F861-44AA-866B-C6FE3C40C70E}" type="pres">
      <dgm:prSet presAssocID="{BD953927-6270-4371-892C-93E2B97944AA}" presName="hierChild3" presStyleCnt="0"/>
      <dgm:spPr/>
    </dgm:pt>
    <dgm:pt modelId="{7920D9F8-D7BC-4070-A723-2876C123EDE8}" type="pres">
      <dgm:prSet presAssocID="{9F021D58-D549-466C-B651-524D7F88A508}" presName="Name17" presStyleLbl="parChTrans1D3" presStyleIdx="2" presStyleCnt="3"/>
      <dgm:spPr/>
    </dgm:pt>
    <dgm:pt modelId="{07F1C0D3-22C8-4269-A5CA-CE0CAF726EBE}" type="pres">
      <dgm:prSet presAssocID="{3DA1F64C-2238-43AE-93CD-2E73989E0279}" presName="hierRoot3" presStyleCnt="0"/>
      <dgm:spPr/>
    </dgm:pt>
    <dgm:pt modelId="{E3B22A79-B0E4-417C-825F-54A4E6A713C3}" type="pres">
      <dgm:prSet presAssocID="{3DA1F64C-2238-43AE-93CD-2E73989E0279}" presName="composite3" presStyleCnt="0"/>
      <dgm:spPr/>
    </dgm:pt>
    <dgm:pt modelId="{B7E38311-1455-47E0-8DE1-5A95DA087420}" type="pres">
      <dgm:prSet presAssocID="{3DA1F64C-2238-43AE-93CD-2E73989E0279}" presName="background3" presStyleLbl="node3" presStyleIdx="2" presStyleCnt="3"/>
      <dgm:spPr/>
    </dgm:pt>
    <dgm:pt modelId="{EDB5D979-5CB1-44B8-AD67-D8BC2134C57B}" type="pres">
      <dgm:prSet presAssocID="{3DA1F64C-2238-43AE-93CD-2E73989E0279}" presName="text3" presStyleLbl="fgAcc3" presStyleIdx="2" presStyleCnt="3">
        <dgm:presLayoutVars>
          <dgm:chPref val="3"/>
        </dgm:presLayoutVars>
      </dgm:prSet>
      <dgm:spPr/>
    </dgm:pt>
    <dgm:pt modelId="{9A79A884-9E88-4EFC-ABD3-0BB0534DFD18}" type="pres">
      <dgm:prSet presAssocID="{3DA1F64C-2238-43AE-93CD-2E73989E0279}" presName="hierChild4" presStyleCnt="0"/>
      <dgm:spPr/>
    </dgm:pt>
    <dgm:pt modelId="{97366A55-6B3D-4385-8DA8-E1118315CF83}" type="pres">
      <dgm:prSet presAssocID="{99ED7E56-9BBA-4EBC-8F3C-3DFECB29117B}" presName="Name23" presStyleLbl="parChTrans1D4" presStyleIdx="1" presStyleCnt="2"/>
      <dgm:spPr/>
    </dgm:pt>
    <dgm:pt modelId="{BBF659B0-FC48-49FE-B36D-DDE0FDE57860}" type="pres">
      <dgm:prSet presAssocID="{A5A7B661-C784-43E9-B071-7C431CCE2880}" presName="hierRoot4" presStyleCnt="0"/>
      <dgm:spPr/>
    </dgm:pt>
    <dgm:pt modelId="{41E9A123-D6A9-4DF2-B4FD-A8FF3A939831}" type="pres">
      <dgm:prSet presAssocID="{A5A7B661-C784-43E9-B071-7C431CCE2880}" presName="composite4" presStyleCnt="0"/>
      <dgm:spPr/>
    </dgm:pt>
    <dgm:pt modelId="{A9CF1D73-1516-4730-A88D-E28CCA2ADB0D}" type="pres">
      <dgm:prSet presAssocID="{A5A7B661-C784-43E9-B071-7C431CCE2880}" presName="background4" presStyleLbl="node4" presStyleIdx="1" presStyleCnt="2"/>
      <dgm:spPr/>
    </dgm:pt>
    <dgm:pt modelId="{2C34E5CE-464D-4B2E-864E-8AB93332E208}" type="pres">
      <dgm:prSet presAssocID="{A5A7B661-C784-43E9-B071-7C431CCE2880}" presName="text4" presStyleLbl="fgAcc4" presStyleIdx="1" presStyleCnt="2">
        <dgm:presLayoutVars>
          <dgm:chPref val="3"/>
        </dgm:presLayoutVars>
      </dgm:prSet>
      <dgm:spPr/>
    </dgm:pt>
    <dgm:pt modelId="{035FE0E6-F054-4EDA-ACB0-B0CE03EA8198}" type="pres">
      <dgm:prSet presAssocID="{A5A7B661-C784-43E9-B071-7C431CCE2880}" presName="hierChild5" presStyleCnt="0"/>
      <dgm:spPr/>
    </dgm:pt>
  </dgm:ptLst>
  <dgm:cxnLst>
    <dgm:cxn modelId="{06979531-A881-453A-8794-26B767244BBC}" srcId="{07D9253A-5107-4A0D-9680-E647F03A5F3E}" destId="{38E6C891-B51D-49B2-AB21-F1335CED441E}" srcOrd="0" destOrd="0" parTransId="{65720944-ED2A-4770-9F7A-E04C4EA8B771}" sibTransId="{3EE8AFAB-0AD1-40A8-A119-2B253FDBDD5F}"/>
    <dgm:cxn modelId="{A8B2EECF-B476-49AB-8D2B-AC2A12FA9D28}" type="presOf" srcId="{175D8B1A-9EBE-4AC5-9E62-F8C56429ED9B}" destId="{5EFA1CD9-FC2A-427A-AEB1-03F031BE2664}" srcOrd="0" destOrd="0" presId="urn:microsoft.com/office/officeart/2005/8/layout/hierarchy1"/>
    <dgm:cxn modelId="{D4FBC10C-8D96-42BA-BEDF-39E5C53A61F0}" srcId="{BD953927-6270-4371-892C-93E2B97944AA}" destId="{3DA1F64C-2238-43AE-93CD-2E73989E0279}" srcOrd="0" destOrd="0" parTransId="{9F021D58-D549-466C-B651-524D7F88A508}" sibTransId="{2C956213-0DA8-44BB-AEF8-229B651348BF}"/>
    <dgm:cxn modelId="{60A3C0EA-0E84-4DFB-B276-2D9A9386B428}" type="presOf" srcId="{9233E36A-5E91-4CB7-995F-65F756FC73EA}" destId="{6B692451-D721-4DE7-9D59-5B28BA443933}" srcOrd="0" destOrd="0" presId="urn:microsoft.com/office/officeart/2005/8/layout/hierarchy1"/>
    <dgm:cxn modelId="{03C916CE-4355-430F-9140-A1C31A13FEDE}" type="presOf" srcId="{EB0BA624-0FF0-473D-8956-73E42A189BC2}" destId="{5A7E0AF9-E0BE-48D9-86D8-183F74599AAF}" srcOrd="0" destOrd="0" presId="urn:microsoft.com/office/officeart/2005/8/layout/hierarchy1"/>
    <dgm:cxn modelId="{B54143F2-B02E-4B3A-A31F-19C4C13C2811}" srcId="{3F2992CC-89E1-4FAA-9211-B5C4726C885A}" destId="{BD953927-6270-4371-892C-93E2B97944AA}" srcOrd="1" destOrd="0" parTransId="{175D8B1A-9EBE-4AC5-9E62-F8C56429ED9B}" sibTransId="{640C8137-54B6-4E33-94F7-6604C30375DE}"/>
    <dgm:cxn modelId="{8E473A25-94F6-4622-BA40-3A4CD8ABBC57}" type="presOf" srcId="{14D10AFA-C144-40A5-BB54-34E338D2F6B8}" destId="{4C683338-5076-4135-B727-63F4594F0666}" srcOrd="0" destOrd="0" presId="urn:microsoft.com/office/officeart/2005/8/layout/hierarchy1"/>
    <dgm:cxn modelId="{D09011E1-3414-41FA-933A-84817695B169}" type="presOf" srcId="{65720944-ED2A-4770-9F7A-E04C4EA8B771}" destId="{4A3D12EE-93D8-49ED-AC39-4C96F9FF9094}" srcOrd="0" destOrd="0" presId="urn:microsoft.com/office/officeart/2005/8/layout/hierarchy1"/>
    <dgm:cxn modelId="{1A409DC3-2A63-4B79-BA7F-89007622D2F0}" type="presOf" srcId="{A5A7B661-C784-43E9-B071-7C431CCE2880}" destId="{2C34E5CE-464D-4B2E-864E-8AB93332E208}" srcOrd="0" destOrd="0" presId="urn:microsoft.com/office/officeart/2005/8/layout/hierarchy1"/>
    <dgm:cxn modelId="{BF693BA2-C9C7-43A2-BA57-BBAF8357F855}" srcId="{3F2992CC-89E1-4FAA-9211-B5C4726C885A}" destId="{07D9253A-5107-4A0D-9680-E647F03A5F3E}" srcOrd="0" destOrd="0" parTransId="{5C3637A1-9D6B-4A74-ABDD-89E86BE7B854}" sibTransId="{3B9F8741-E2BD-4991-A673-665D9C3A8F5E}"/>
    <dgm:cxn modelId="{5A74CD5F-BAE0-44BF-B183-20057B79C91B}" type="presOf" srcId="{5C3637A1-9D6B-4A74-ABDD-89E86BE7B854}" destId="{F2E7EAA0-D0C2-41B3-A3DC-52F91405A5DC}" srcOrd="0" destOrd="0" presId="urn:microsoft.com/office/officeart/2005/8/layout/hierarchy1"/>
    <dgm:cxn modelId="{48832B91-AE2D-49EC-B087-736006B89299}" srcId="{9233E36A-5E91-4CB7-995F-65F756FC73EA}" destId="{EB0BA624-0FF0-473D-8956-73E42A189BC2}" srcOrd="0" destOrd="0" parTransId="{FC48E265-4568-41A6-A7A3-0A0F20809747}" sibTransId="{8E3CCF25-101A-41B8-B116-7903744AF250}"/>
    <dgm:cxn modelId="{679AF843-1C44-4F1C-8710-8BC61F1CD733}" type="presOf" srcId="{FC48E265-4568-41A6-A7A3-0A0F20809747}" destId="{9FF96586-9D18-46BC-8F71-89D56B7F6656}" srcOrd="0" destOrd="0" presId="urn:microsoft.com/office/officeart/2005/8/layout/hierarchy1"/>
    <dgm:cxn modelId="{CCA26F3C-0538-4D9E-8C55-93CA2AE529C4}" type="presOf" srcId="{99ED7E56-9BBA-4EBC-8F3C-3DFECB29117B}" destId="{97366A55-6B3D-4385-8DA8-E1118315CF83}" srcOrd="0" destOrd="0" presId="urn:microsoft.com/office/officeart/2005/8/layout/hierarchy1"/>
    <dgm:cxn modelId="{6AF739D2-4E6A-4C09-91F5-BDDECA12BD12}" type="presOf" srcId="{2E417344-F381-4307-85D4-19F357778321}" destId="{22CC65BA-32C2-461A-8543-6B607003FDF6}" srcOrd="0" destOrd="0" presId="urn:microsoft.com/office/officeart/2005/8/layout/hierarchy1"/>
    <dgm:cxn modelId="{03494BAE-43E9-4ABA-8455-0B9DDAFDB272}" srcId="{07D9253A-5107-4A0D-9680-E647F03A5F3E}" destId="{9233E36A-5E91-4CB7-995F-65F756FC73EA}" srcOrd="1" destOrd="0" parTransId="{2E417344-F381-4307-85D4-19F357778321}" sibTransId="{30CF54C2-80F1-4D92-AD1C-C35B17B82CEB}"/>
    <dgm:cxn modelId="{15C8E126-443C-4015-B116-ED23C5944136}" srcId="{14D10AFA-C144-40A5-BB54-34E338D2F6B8}" destId="{3F2992CC-89E1-4FAA-9211-B5C4726C885A}" srcOrd="0" destOrd="0" parTransId="{706A18E7-AAF1-4574-8130-CF9057FD44AB}" sibTransId="{50E18816-0DB6-4D00-9ED9-303F8247D0C0}"/>
    <dgm:cxn modelId="{C4EED8D9-52A7-4D00-82CA-67ED73E41569}" type="presOf" srcId="{38E6C891-B51D-49B2-AB21-F1335CED441E}" destId="{27AD2562-432B-44B3-8AE7-63794B52D1D3}" srcOrd="0" destOrd="0" presId="urn:microsoft.com/office/officeart/2005/8/layout/hierarchy1"/>
    <dgm:cxn modelId="{1460E7E3-408E-4F33-A176-3ACD6B1A8718}" type="presOf" srcId="{3F2992CC-89E1-4FAA-9211-B5C4726C885A}" destId="{FA446246-77D0-49AF-95B8-88802BCA1338}" srcOrd="0" destOrd="0" presId="urn:microsoft.com/office/officeart/2005/8/layout/hierarchy1"/>
    <dgm:cxn modelId="{CF0B76B5-E241-4F22-A0CA-45792861436D}" type="presOf" srcId="{BD953927-6270-4371-892C-93E2B97944AA}" destId="{F44401D9-4B10-4E41-89C2-BEE610EDE56B}" srcOrd="0" destOrd="0" presId="urn:microsoft.com/office/officeart/2005/8/layout/hierarchy1"/>
    <dgm:cxn modelId="{9A4CC0E3-0E0F-4143-954A-143C518F6AAC}" srcId="{3DA1F64C-2238-43AE-93CD-2E73989E0279}" destId="{A5A7B661-C784-43E9-B071-7C431CCE2880}" srcOrd="0" destOrd="0" parTransId="{99ED7E56-9BBA-4EBC-8F3C-3DFECB29117B}" sibTransId="{25868BBE-7A0A-4EDA-92F2-D76EB67AEC2A}"/>
    <dgm:cxn modelId="{A7120FC9-4BAB-4296-822A-7DF015584AF2}" type="presOf" srcId="{9F021D58-D549-466C-B651-524D7F88A508}" destId="{7920D9F8-D7BC-4070-A723-2876C123EDE8}" srcOrd="0" destOrd="0" presId="urn:microsoft.com/office/officeart/2005/8/layout/hierarchy1"/>
    <dgm:cxn modelId="{240D1CF0-7A4A-486C-9500-5C2FDBF7FA1B}" type="presOf" srcId="{3DA1F64C-2238-43AE-93CD-2E73989E0279}" destId="{EDB5D979-5CB1-44B8-AD67-D8BC2134C57B}" srcOrd="0" destOrd="0" presId="urn:microsoft.com/office/officeart/2005/8/layout/hierarchy1"/>
    <dgm:cxn modelId="{AC857B4B-70D6-4DF1-9978-EC85F5173CA4}" type="presOf" srcId="{07D9253A-5107-4A0D-9680-E647F03A5F3E}" destId="{612BD9D3-2854-41D0-8C53-DD881B328180}" srcOrd="0" destOrd="0" presId="urn:microsoft.com/office/officeart/2005/8/layout/hierarchy1"/>
    <dgm:cxn modelId="{0831A593-5A4F-4EAC-A7E2-BC0B89FBBFE0}" type="presParOf" srcId="{4C683338-5076-4135-B727-63F4594F0666}" destId="{7846D944-1B51-483B-A25E-3E8BB304CE58}" srcOrd="0" destOrd="0" presId="urn:microsoft.com/office/officeart/2005/8/layout/hierarchy1"/>
    <dgm:cxn modelId="{E6DC6AE0-6C77-48C1-BE89-73C2A6F97DCA}" type="presParOf" srcId="{7846D944-1B51-483B-A25E-3E8BB304CE58}" destId="{D479B051-593A-40A3-821D-29348FC36894}" srcOrd="0" destOrd="0" presId="urn:microsoft.com/office/officeart/2005/8/layout/hierarchy1"/>
    <dgm:cxn modelId="{F6465B62-7B5B-4F5A-B715-E39B60536C95}" type="presParOf" srcId="{D479B051-593A-40A3-821D-29348FC36894}" destId="{2EE70F48-90B8-44B5-8396-B2CCE8516F90}" srcOrd="0" destOrd="0" presId="urn:microsoft.com/office/officeart/2005/8/layout/hierarchy1"/>
    <dgm:cxn modelId="{A2B8C320-D3B9-4735-9E41-A8B643A91662}" type="presParOf" srcId="{D479B051-593A-40A3-821D-29348FC36894}" destId="{FA446246-77D0-49AF-95B8-88802BCA1338}" srcOrd="1" destOrd="0" presId="urn:microsoft.com/office/officeart/2005/8/layout/hierarchy1"/>
    <dgm:cxn modelId="{8CF92F9E-2ABC-4243-ADD7-AD3A0CD6CF66}" type="presParOf" srcId="{7846D944-1B51-483B-A25E-3E8BB304CE58}" destId="{3B9A40D1-7338-4FD3-8029-72C8C8829C53}" srcOrd="1" destOrd="0" presId="urn:microsoft.com/office/officeart/2005/8/layout/hierarchy1"/>
    <dgm:cxn modelId="{1C994B1E-6488-4EA9-B9D2-D5EA0CFE3532}" type="presParOf" srcId="{3B9A40D1-7338-4FD3-8029-72C8C8829C53}" destId="{F2E7EAA0-D0C2-41B3-A3DC-52F91405A5DC}" srcOrd="0" destOrd="0" presId="urn:microsoft.com/office/officeart/2005/8/layout/hierarchy1"/>
    <dgm:cxn modelId="{553D0E0E-B091-415D-85C3-4B8DAEC57140}" type="presParOf" srcId="{3B9A40D1-7338-4FD3-8029-72C8C8829C53}" destId="{AD05F214-3FCD-403E-A8D9-BC94A7FFBA79}" srcOrd="1" destOrd="0" presId="urn:microsoft.com/office/officeart/2005/8/layout/hierarchy1"/>
    <dgm:cxn modelId="{854E504B-CD65-4274-8907-4625833537BA}" type="presParOf" srcId="{AD05F214-3FCD-403E-A8D9-BC94A7FFBA79}" destId="{3B7C460B-7DB6-466A-A0C8-4CF106E8D817}" srcOrd="0" destOrd="0" presId="urn:microsoft.com/office/officeart/2005/8/layout/hierarchy1"/>
    <dgm:cxn modelId="{DD6CD5E5-57C1-4331-8F1D-DA5EA1BA24BF}" type="presParOf" srcId="{3B7C460B-7DB6-466A-A0C8-4CF106E8D817}" destId="{0F237E68-2A4A-476B-B85A-693E80D5AB0D}" srcOrd="0" destOrd="0" presId="urn:microsoft.com/office/officeart/2005/8/layout/hierarchy1"/>
    <dgm:cxn modelId="{955E0D8D-DB61-47F7-B730-295E30D77AA5}" type="presParOf" srcId="{3B7C460B-7DB6-466A-A0C8-4CF106E8D817}" destId="{612BD9D3-2854-41D0-8C53-DD881B328180}" srcOrd="1" destOrd="0" presId="urn:microsoft.com/office/officeart/2005/8/layout/hierarchy1"/>
    <dgm:cxn modelId="{C73F244B-6A46-4BD2-892A-189A9916FA02}" type="presParOf" srcId="{AD05F214-3FCD-403E-A8D9-BC94A7FFBA79}" destId="{A8088733-619F-44AF-9600-2D349B4091D9}" srcOrd="1" destOrd="0" presId="urn:microsoft.com/office/officeart/2005/8/layout/hierarchy1"/>
    <dgm:cxn modelId="{23FD12F0-3975-444E-848C-DAE87BC762C2}" type="presParOf" srcId="{A8088733-619F-44AF-9600-2D349B4091D9}" destId="{4A3D12EE-93D8-49ED-AC39-4C96F9FF9094}" srcOrd="0" destOrd="0" presId="urn:microsoft.com/office/officeart/2005/8/layout/hierarchy1"/>
    <dgm:cxn modelId="{5EE2861A-AE4E-4E5D-A275-C8A3F82EB317}" type="presParOf" srcId="{A8088733-619F-44AF-9600-2D349B4091D9}" destId="{0A4C6BD7-32DE-48C0-AD09-F9DA0F298FBB}" srcOrd="1" destOrd="0" presId="urn:microsoft.com/office/officeart/2005/8/layout/hierarchy1"/>
    <dgm:cxn modelId="{201D7D63-F323-4D38-BC9E-6C086DC498E4}" type="presParOf" srcId="{0A4C6BD7-32DE-48C0-AD09-F9DA0F298FBB}" destId="{BDF158C4-8040-4131-A475-30499FC38CA0}" srcOrd="0" destOrd="0" presId="urn:microsoft.com/office/officeart/2005/8/layout/hierarchy1"/>
    <dgm:cxn modelId="{4449EABC-4631-4F6C-881E-C357BDA026BE}" type="presParOf" srcId="{BDF158C4-8040-4131-A475-30499FC38CA0}" destId="{395BBD5F-FECA-4C36-B2C2-7FBD3303342B}" srcOrd="0" destOrd="0" presId="urn:microsoft.com/office/officeart/2005/8/layout/hierarchy1"/>
    <dgm:cxn modelId="{FC2B69E3-156F-4A47-8544-2F12A0C30B96}" type="presParOf" srcId="{BDF158C4-8040-4131-A475-30499FC38CA0}" destId="{27AD2562-432B-44B3-8AE7-63794B52D1D3}" srcOrd="1" destOrd="0" presId="urn:microsoft.com/office/officeart/2005/8/layout/hierarchy1"/>
    <dgm:cxn modelId="{FF92B965-303B-4EF2-BADA-75C9CC8F509B}" type="presParOf" srcId="{0A4C6BD7-32DE-48C0-AD09-F9DA0F298FBB}" destId="{2206B893-816C-41B7-BEF0-522B43892BD8}" srcOrd="1" destOrd="0" presId="urn:microsoft.com/office/officeart/2005/8/layout/hierarchy1"/>
    <dgm:cxn modelId="{984ECD9F-A7A9-4890-A0A5-8B1604728954}" type="presParOf" srcId="{A8088733-619F-44AF-9600-2D349B4091D9}" destId="{22CC65BA-32C2-461A-8543-6B607003FDF6}" srcOrd="2" destOrd="0" presId="urn:microsoft.com/office/officeart/2005/8/layout/hierarchy1"/>
    <dgm:cxn modelId="{394D38C7-87ED-4C72-A387-AA45185E449C}" type="presParOf" srcId="{A8088733-619F-44AF-9600-2D349B4091D9}" destId="{138F61D8-9D0D-4A99-A0FE-A22899DAD3B8}" srcOrd="3" destOrd="0" presId="urn:microsoft.com/office/officeart/2005/8/layout/hierarchy1"/>
    <dgm:cxn modelId="{9293FF4D-CED6-4C05-A8C1-2329CDEADDF3}" type="presParOf" srcId="{138F61D8-9D0D-4A99-A0FE-A22899DAD3B8}" destId="{EC64B31B-2B24-498C-8B0B-584E08576942}" srcOrd="0" destOrd="0" presId="urn:microsoft.com/office/officeart/2005/8/layout/hierarchy1"/>
    <dgm:cxn modelId="{3D129BB6-1AA8-46B5-831C-BE09734C78B5}" type="presParOf" srcId="{EC64B31B-2B24-498C-8B0B-584E08576942}" destId="{6C4B236C-2144-4A40-AF53-05663930739B}" srcOrd="0" destOrd="0" presId="urn:microsoft.com/office/officeart/2005/8/layout/hierarchy1"/>
    <dgm:cxn modelId="{6B5B8252-889A-4F16-BA38-1C72E3A52BF6}" type="presParOf" srcId="{EC64B31B-2B24-498C-8B0B-584E08576942}" destId="{6B692451-D721-4DE7-9D59-5B28BA443933}" srcOrd="1" destOrd="0" presId="urn:microsoft.com/office/officeart/2005/8/layout/hierarchy1"/>
    <dgm:cxn modelId="{AE74D720-1286-4AD7-92A1-E034F1CEEAB5}" type="presParOf" srcId="{138F61D8-9D0D-4A99-A0FE-A22899DAD3B8}" destId="{95B85AB4-2603-4315-819E-E8F4F7A542B5}" srcOrd="1" destOrd="0" presId="urn:microsoft.com/office/officeart/2005/8/layout/hierarchy1"/>
    <dgm:cxn modelId="{93A3A345-7430-4CAB-92D5-81053CA24C3B}" type="presParOf" srcId="{95B85AB4-2603-4315-819E-E8F4F7A542B5}" destId="{9FF96586-9D18-46BC-8F71-89D56B7F6656}" srcOrd="0" destOrd="0" presId="urn:microsoft.com/office/officeart/2005/8/layout/hierarchy1"/>
    <dgm:cxn modelId="{CC56CF4B-6058-4C96-A8CA-F2C12A985C01}" type="presParOf" srcId="{95B85AB4-2603-4315-819E-E8F4F7A542B5}" destId="{D845F8C0-9DCC-4135-9478-513E2B8AE9C6}" srcOrd="1" destOrd="0" presId="urn:microsoft.com/office/officeart/2005/8/layout/hierarchy1"/>
    <dgm:cxn modelId="{6530FA22-5B5B-4950-A4F9-CE3378D27FC9}" type="presParOf" srcId="{D845F8C0-9DCC-4135-9478-513E2B8AE9C6}" destId="{0D11C637-73C9-41FC-BB1F-F70262DCE9D0}" srcOrd="0" destOrd="0" presId="urn:microsoft.com/office/officeart/2005/8/layout/hierarchy1"/>
    <dgm:cxn modelId="{29FD42C5-9D43-41AB-BB62-96E04967E785}" type="presParOf" srcId="{0D11C637-73C9-41FC-BB1F-F70262DCE9D0}" destId="{9B0858AF-B9EB-438F-A582-CBF71236448D}" srcOrd="0" destOrd="0" presId="urn:microsoft.com/office/officeart/2005/8/layout/hierarchy1"/>
    <dgm:cxn modelId="{54CA81ED-ECB0-4B5D-B530-89810F883A10}" type="presParOf" srcId="{0D11C637-73C9-41FC-BB1F-F70262DCE9D0}" destId="{5A7E0AF9-E0BE-48D9-86D8-183F74599AAF}" srcOrd="1" destOrd="0" presId="urn:microsoft.com/office/officeart/2005/8/layout/hierarchy1"/>
    <dgm:cxn modelId="{3583EAE7-A7FB-43F5-A1ED-C32366579FFF}" type="presParOf" srcId="{D845F8C0-9DCC-4135-9478-513E2B8AE9C6}" destId="{59B847ED-3714-4648-AD66-EAF55757346A}" srcOrd="1" destOrd="0" presId="urn:microsoft.com/office/officeart/2005/8/layout/hierarchy1"/>
    <dgm:cxn modelId="{FB8BF999-C5E0-4B4E-BD02-15B62BFF6BE9}" type="presParOf" srcId="{3B9A40D1-7338-4FD3-8029-72C8C8829C53}" destId="{5EFA1CD9-FC2A-427A-AEB1-03F031BE2664}" srcOrd="2" destOrd="0" presId="urn:microsoft.com/office/officeart/2005/8/layout/hierarchy1"/>
    <dgm:cxn modelId="{6C492F5B-C4A6-4B59-BA51-D6F1F82D951B}" type="presParOf" srcId="{3B9A40D1-7338-4FD3-8029-72C8C8829C53}" destId="{EA83E505-F261-4C12-9A80-0B519EB938F7}" srcOrd="3" destOrd="0" presId="urn:microsoft.com/office/officeart/2005/8/layout/hierarchy1"/>
    <dgm:cxn modelId="{8E614090-0AD7-435E-8B45-87FC2C2A09B3}" type="presParOf" srcId="{EA83E505-F261-4C12-9A80-0B519EB938F7}" destId="{C4C63742-D3FD-40D1-844D-27FD1BD4BB3E}" srcOrd="0" destOrd="0" presId="urn:microsoft.com/office/officeart/2005/8/layout/hierarchy1"/>
    <dgm:cxn modelId="{36F80AFC-A3AC-4C64-925F-E396692CEA1F}" type="presParOf" srcId="{C4C63742-D3FD-40D1-844D-27FD1BD4BB3E}" destId="{2E52C573-D661-48C4-A581-249C82FC3773}" srcOrd="0" destOrd="0" presId="urn:microsoft.com/office/officeart/2005/8/layout/hierarchy1"/>
    <dgm:cxn modelId="{58F4650C-3231-4477-BD05-4974DF0A9492}" type="presParOf" srcId="{C4C63742-D3FD-40D1-844D-27FD1BD4BB3E}" destId="{F44401D9-4B10-4E41-89C2-BEE610EDE56B}" srcOrd="1" destOrd="0" presId="urn:microsoft.com/office/officeart/2005/8/layout/hierarchy1"/>
    <dgm:cxn modelId="{C56A6ABC-370D-472C-866C-7D43EA7F51A9}" type="presParOf" srcId="{EA83E505-F261-4C12-9A80-0B519EB938F7}" destId="{5B41A9DA-F861-44AA-866B-C6FE3C40C70E}" srcOrd="1" destOrd="0" presId="urn:microsoft.com/office/officeart/2005/8/layout/hierarchy1"/>
    <dgm:cxn modelId="{2E9EA524-95F6-4C3A-ABE6-676EA49F4771}" type="presParOf" srcId="{5B41A9DA-F861-44AA-866B-C6FE3C40C70E}" destId="{7920D9F8-D7BC-4070-A723-2876C123EDE8}" srcOrd="0" destOrd="0" presId="urn:microsoft.com/office/officeart/2005/8/layout/hierarchy1"/>
    <dgm:cxn modelId="{B1DE4FD4-3BD5-4431-8FEA-25CB0970CA9A}" type="presParOf" srcId="{5B41A9DA-F861-44AA-866B-C6FE3C40C70E}" destId="{07F1C0D3-22C8-4269-A5CA-CE0CAF726EBE}" srcOrd="1" destOrd="0" presId="urn:microsoft.com/office/officeart/2005/8/layout/hierarchy1"/>
    <dgm:cxn modelId="{3734D3A3-33D6-4996-B83A-8E0320828817}" type="presParOf" srcId="{07F1C0D3-22C8-4269-A5CA-CE0CAF726EBE}" destId="{E3B22A79-B0E4-417C-825F-54A4E6A713C3}" srcOrd="0" destOrd="0" presId="urn:microsoft.com/office/officeart/2005/8/layout/hierarchy1"/>
    <dgm:cxn modelId="{FB819D20-450F-43A0-98EA-3C0F7FBC5541}" type="presParOf" srcId="{E3B22A79-B0E4-417C-825F-54A4E6A713C3}" destId="{B7E38311-1455-47E0-8DE1-5A95DA087420}" srcOrd="0" destOrd="0" presId="urn:microsoft.com/office/officeart/2005/8/layout/hierarchy1"/>
    <dgm:cxn modelId="{CD80F079-B336-47F1-9941-D0F090944C1D}" type="presParOf" srcId="{E3B22A79-B0E4-417C-825F-54A4E6A713C3}" destId="{EDB5D979-5CB1-44B8-AD67-D8BC2134C57B}" srcOrd="1" destOrd="0" presId="urn:microsoft.com/office/officeart/2005/8/layout/hierarchy1"/>
    <dgm:cxn modelId="{812D9C74-26F9-4630-9886-3ABDCD7B7488}" type="presParOf" srcId="{07F1C0D3-22C8-4269-A5CA-CE0CAF726EBE}" destId="{9A79A884-9E88-4EFC-ABD3-0BB0534DFD18}" srcOrd="1" destOrd="0" presId="urn:microsoft.com/office/officeart/2005/8/layout/hierarchy1"/>
    <dgm:cxn modelId="{B7065D3C-487A-4CD3-BF25-266EB3C0A995}" type="presParOf" srcId="{9A79A884-9E88-4EFC-ABD3-0BB0534DFD18}" destId="{97366A55-6B3D-4385-8DA8-E1118315CF83}" srcOrd="0" destOrd="0" presId="urn:microsoft.com/office/officeart/2005/8/layout/hierarchy1"/>
    <dgm:cxn modelId="{45B7F47C-3697-47D6-9207-ADE9B4C7499C}" type="presParOf" srcId="{9A79A884-9E88-4EFC-ABD3-0BB0534DFD18}" destId="{BBF659B0-FC48-49FE-B36D-DDE0FDE57860}" srcOrd="1" destOrd="0" presId="urn:microsoft.com/office/officeart/2005/8/layout/hierarchy1"/>
    <dgm:cxn modelId="{3DBFA70F-6CA4-4B54-AE4B-F166A44E2210}" type="presParOf" srcId="{BBF659B0-FC48-49FE-B36D-DDE0FDE57860}" destId="{41E9A123-D6A9-4DF2-B4FD-A8FF3A939831}" srcOrd="0" destOrd="0" presId="urn:microsoft.com/office/officeart/2005/8/layout/hierarchy1"/>
    <dgm:cxn modelId="{3C286CBF-A1A6-4380-8BC6-4C90FCD8FFA0}" type="presParOf" srcId="{41E9A123-D6A9-4DF2-B4FD-A8FF3A939831}" destId="{A9CF1D73-1516-4730-A88D-E28CCA2ADB0D}" srcOrd="0" destOrd="0" presId="urn:microsoft.com/office/officeart/2005/8/layout/hierarchy1"/>
    <dgm:cxn modelId="{B0DF1501-EC77-4D69-8558-9C05D91B44B6}" type="presParOf" srcId="{41E9A123-D6A9-4DF2-B4FD-A8FF3A939831}" destId="{2C34E5CE-464D-4B2E-864E-8AB93332E208}" srcOrd="1" destOrd="0" presId="urn:microsoft.com/office/officeart/2005/8/layout/hierarchy1"/>
    <dgm:cxn modelId="{1AF5BAD8-444D-409C-B490-37D1DFF8CDDD}" type="presParOf" srcId="{BBF659B0-FC48-49FE-B36D-DDE0FDE57860}" destId="{035FE0E6-F054-4EDA-ACB0-B0CE03EA8198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1F9AD8E6-548B-4E0E-8E04-9D2B0143EFBF}" type="doc">
      <dgm:prSet loTypeId="urn:microsoft.com/office/officeart/2005/8/layout/cycle7" loCatId="cycle" qsTypeId="urn:microsoft.com/office/officeart/2005/8/quickstyle/simple1" qsCatId="simple" csTypeId="urn:microsoft.com/office/officeart/2005/8/colors/accent4_4" csCatId="accent4" phldr="1"/>
      <dgm:spPr/>
      <dgm:t>
        <a:bodyPr/>
        <a:lstStyle/>
        <a:p>
          <a:endParaRPr lang="en-US"/>
        </a:p>
      </dgm:t>
    </dgm:pt>
    <dgm:pt modelId="{83AB3136-A755-4283-91B0-B9D1A8493364}">
      <dgm:prSet phldrT="[Text]"/>
      <dgm:spPr/>
      <dgm:t>
        <a:bodyPr/>
        <a:lstStyle/>
        <a:p>
          <a:r>
            <a:rPr lang="en-US" dirty="0"/>
            <a:t>Controller</a:t>
          </a:r>
        </a:p>
      </dgm:t>
    </dgm:pt>
    <dgm:pt modelId="{6487A645-4AD9-4D8E-9A38-B98C22783050}" type="parTrans" cxnId="{E2CBA983-0EF8-40DF-957B-74678FE53C2F}">
      <dgm:prSet/>
      <dgm:spPr/>
      <dgm:t>
        <a:bodyPr/>
        <a:lstStyle/>
        <a:p>
          <a:endParaRPr lang="en-US"/>
        </a:p>
      </dgm:t>
    </dgm:pt>
    <dgm:pt modelId="{7F796906-0104-474A-AF36-65337018620D}" type="sibTrans" cxnId="{E2CBA983-0EF8-40DF-957B-74678FE53C2F}">
      <dgm:prSet/>
      <dgm:spPr/>
      <dgm:t>
        <a:bodyPr/>
        <a:lstStyle/>
        <a:p>
          <a:endParaRPr lang="en-US"/>
        </a:p>
      </dgm:t>
    </dgm:pt>
    <dgm:pt modelId="{E9B73056-3E75-48D0-8969-A8B19D9AB445}">
      <dgm:prSet phldrT="[Text]"/>
      <dgm:spPr/>
      <dgm:t>
        <a:bodyPr/>
        <a:lstStyle/>
        <a:p>
          <a:r>
            <a:rPr lang="en-US" dirty="0"/>
            <a:t>View</a:t>
          </a:r>
        </a:p>
      </dgm:t>
    </dgm:pt>
    <dgm:pt modelId="{960C2AF0-44C4-4F85-88AF-B4D1DC88E72D}" type="parTrans" cxnId="{D6B134A1-9780-48A9-860D-F1E0FABAC0E1}">
      <dgm:prSet/>
      <dgm:spPr/>
      <dgm:t>
        <a:bodyPr/>
        <a:lstStyle/>
        <a:p>
          <a:endParaRPr lang="en-US"/>
        </a:p>
      </dgm:t>
    </dgm:pt>
    <dgm:pt modelId="{5A47048E-09D3-4A90-ADF6-9705ECC18F31}" type="sibTrans" cxnId="{D6B134A1-9780-48A9-860D-F1E0FABAC0E1}">
      <dgm:prSet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dgm:style>
      </dgm:prSet>
      <dgm:spPr/>
      <dgm:t>
        <a:bodyPr/>
        <a:lstStyle/>
        <a:p>
          <a:endParaRPr lang="en-US"/>
        </a:p>
      </dgm:t>
    </dgm:pt>
    <dgm:pt modelId="{AF1C23BB-487D-4997-A716-8402BB1D0587}">
      <dgm:prSet/>
      <dgm:spPr/>
      <dgm:t>
        <a:bodyPr/>
        <a:lstStyle/>
        <a:p>
          <a:r>
            <a:rPr lang="en-US" dirty="0"/>
            <a:t>Model</a:t>
          </a:r>
        </a:p>
      </dgm:t>
    </dgm:pt>
    <dgm:pt modelId="{90C7F697-7E72-482C-AB54-0AE91A720AA8}" type="parTrans" cxnId="{A31E78F7-1AA6-4F5B-AE66-B491E2A32961}">
      <dgm:prSet/>
      <dgm:spPr/>
      <dgm:t>
        <a:bodyPr/>
        <a:lstStyle/>
        <a:p>
          <a:endParaRPr lang="en-US"/>
        </a:p>
      </dgm:t>
    </dgm:pt>
    <dgm:pt modelId="{0BA4D528-4ABB-41F4-9E97-8D65EA7EFDE6}" type="sibTrans" cxnId="{A31E78F7-1AA6-4F5B-AE66-B491E2A32961}">
      <dgm:prSet/>
      <dgm:spPr/>
      <dgm:t>
        <a:bodyPr/>
        <a:lstStyle/>
        <a:p>
          <a:endParaRPr lang="en-US"/>
        </a:p>
      </dgm:t>
    </dgm:pt>
    <dgm:pt modelId="{6C591D7D-33EA-45DE-8DDA-706CF91A81B1}" type="pres">
      <dgm:prSet presAssocID="{1F9AD8E6-548B-4E0E-8E04-9D2B0143EFBF}" presName="Name0" presStyleCnt="0">
        <dgm:presLayoutVars>
          <dgm:dir/>
          <dgm:resizeHandles val="exact"/>
        </dgm:presLayoutVars>
      </dgm:prSet>
      <dgm:spPr/>
    </dgm:pt>
    <dgm:pt modelId="{64D01CBC-B9A8-4D9C-89B2-CCD0BDED8211}" type="pres">
      <dgm:prSet presAssocID="{83AB3136-A755-4283-91B0-B9D1A8493364}" presName="node" presStyleLbl="node1" presStyleIdx="0" presStyleCnt="3">
        <dgm:presLayoutVars>
          <dgm:bulletEnabled val="1"/>
        </dgm:presLayoutVars>
      </dgm:prSet>
      <dgm:spPr/>
    </dgm:pt>
    <dgm:pt modelId="{24E8A4B7-3223-4574-8B97-A7A2E0DFBA8E}" type="pres">
      <dgm:prSet presAssocID="{7F796906-0104-474A-AF36-65337018620D}" presName="sibTrans" presStyleLbl="sibTrans2D1" presStyleIdx="0" presStyleCnt="3"/>
      <dgm:spPr/>
    </dgm:pt>
    <dgm:pt modelId="{96848F2A-BA8F-4273-BEF4-85A7AB24EF55}" type="pres">
      <dgm:prSet presAssocID="{7F796906-0104-474A-AF36-65337018620D}" presName="connectorText" presStyleLbl="sibTrans2D1" presStyleIdx="0" presStyleCnt="3"/>
      <dgm:spPr/>
    </dgm:pt>
    <dgm:pt modelId="{B9D0C292-F22E-4B05-B9CF-007139146795}" type="pres">
      <dgm:prSet presAssocID="{E9B73056-3E75-48D0-8969-A8B19D9AB445}" presName="node" presStyleLbl="node1" presStyleIdx="1" presStyleCnt="3">
        <dgm:presLayoutVars>
          <dgm:bulletEnabled val="1"/>
        </dgm:presLayoutVars>
      </dgm:prSet>
      <dgm:spPr/>
    </dgm:pt>
    <dgm:pt modelId="{E2387AB5-950B-4169-90F3-9CA94F5F6A72}" type="pres">
      <dgm:prSet presAssocID="{5A47048E-09D3-4A90-ADF6-9705ECC18F31}" presName="sibTrans" presStyleLbl="sibTrans2D1" presStyleIdx="1" presStyleCnt="3"/>
      <dgm:spPr/>
    </dgm:pt>
    <dgm:pt modelId="{E697D8B9-6B50-448C-9D70-7550317B4F1D}" type="pres">
      <dgm:prSet presAssocID="{5A47048E-09D3-4A90-ADF6-9705ECC18F31}" presName="connectorText" presStyleLbl="sibTrans2D1" presStyleIdx="1" presStyleCnt="3"/>
      <dgm:spPr/>
    </dgm:pt>
    <dgm:pt modelId="{6AB068A0-4233-4106-B324-64E3EBD18802}" type="pres">
      <dgm:prSet presAssocID="{AF1C23BB-487D-4997-A716-8402BB1D0587}" presName="node" presStyleLbl="node1" presStyleIdx="2" presStyleCnt="3">
        <dgm:presLayoutVars>
          <dgm:bulletEnabled val="1"/>
        </dgm:presLayoutVars>
      </dgm:prSet>
      <dgm:spPr/>
    </dgm:pt>
    <dgm:pt modelId="{F407A0FB-B42B-49DE-9870-BBFA4DC8AAB2}" type="pres">
      <dgm:prSet presAssocID="{0BA4D528-4ABB-41F4-9E97-8D65EA7EFDE6}" presName="sibTrans" presStyleLbl="sibTrans2D1" presStyleIdx="2" presStyleCnt="3"/>
      <dgm:spPr/>
    </dgm:pt>
    <dgm:pt modelId="{93EBB1E5-D1D5-4E04-8592-95E19867573F}" type="pres">
      <dgm:prSet presAssocID="{0BA4D528-4ABB-41F4-9E97-8D65EA7EFDE6}" presName="connectorText" presStyleLbl="sibTrans2D1" presStyleIdx="2" presStyleCnt="3"/>
      <dgm:spPr/>
    </dgm:pt>
  </dgm:ptLst>
  <dgm:cxnLst>
    <dgm:cxn modelId="{E2CBA983-0EF8-40DF-957B-74678FE53C2F}" srcId="{1F9AD8E6-548B-4E0E-8E04-9D2B0143EFBF}" destId="{83AB3136-A755-4283-91B0-B9D1A8493364}" srcOrd="0" destOrd="0" parTransId="{6487A645-4AD9-4D8E-9A38-B98C22783050}" sibTransId="{7F796906-0104-474A-AF36-65337018620D}"/>
    <dgm:cxn modelId="{253F8790-AFA0-4219-9F91-863DE0F65FBD}" type="presOf" srcId="{E9B73056-3E75-48D0-8969-A8B19D9AB445}" destId="{B9D0C292-F22E-4B05-B9CF-007139146795}" srcOrd="0" destOrd="0" presId="urn:microsoft.com/office/officeart/2005/8/layout/cycle7"/>
    <dgm:cxn modelId="{5A73FCAC-06CA-4E67-B6E2-C4F6915B0DBA}" type="presOf" srcId="{7F796906-0104-474A-AF36-65337018620D}" destId="{96848F2A-BA8F-4273-BEF4-85A7AB24EF55}" srcOrd="1" destOrd="0" presId="urn:microsoft.com/office/officeart/2005/8/layout/cycle7"/>
    <dgm:cxn modelId="{4B3191E8-2E50-4C9E-9FC7-CE932C59A9E5}" type="presOf" srcId="{5A47048E-09D3-4A90-ADF6-9705ECC18F31}" destId="{E697D8B9-6B50-448C-9D70-7550317B4F1D}" srcOrd="1" destOrd="0" presId="urn:microsoft.com/office/officeart/2005/8/layout/cycle7"/>
    <dgm:cxn modelId="{DE70AD35-04CC-4BC8-B4B7-51E53BE81B5D}" type="presOf" srcId="{7F796906-0104-474A-AF36-65337018620D}" destId="{24E8A4B7-3223-4574-8B97-A7A2E0DFBA8E}" srcOrd="0" destOrd="0" presId="urn:microsoft.com/office/officeart/2005/8/layout/cycle7"/>
    <dgm:cxn modelId="{D22A9D23-5A24-4390-A761-BD21A5B03F63}" type="presOf" srcId="{5A47048E-09D3-4A90-ADF6-9705ECC18F31}" destId="{E2387AB5-950B-4169-90F3-9CA94F5F6A72}" srcOrd="0" destOrd="0" presId="urn:microsoft.com/office/officeart/2005/8/layout/cycle7"/>
    <dgm:cxn modelId="{1D77957B-DBF4-461E-9ECD-564BF4BA634D}" type="presOf" srcId="{0BA4D528-4ABB-41F4-9E97-8D65EA7EFDE6}" destId="{93EBB1E5-D1D5-4E04-8592-95E19867573F}" srcOrd="1" destOrd="0" presId="urn:microsoft.com/office/officeart/2005/8/layout/cycle7"/>
    <dgm:cxn modelId="{A31E78F7-1AA6-4F5B-AE66-B491E2A32961}" srcId="{1F9AD8E6-548B-4E0E-8E04-9D2B0143EFBF}" destId="{AF1C23BB-487D-4997-A716-8402BB1D0587}" srcOrd="2" destOrd="0" parTransId="{90C7F697-7E72-482C-AB54-0AE91A720AA8}" sibTransId="{0BA4D528-4ABB-41F4-9E97-8D65EA7EFDE6}"/>
    <dgm:cxn modelId="{BFFC8453-C35F-459F-B5CD-480CD57873B6}" type="presOf" srcId="{0BA4D528-4ABB-41F4-9E97-8D65EA7EFDE6}" destId="{F407A0FB-B42B-49DE-9870-BBFA4DC8AAB2}" srcOrd="0" destOrd="0" presId="urn:microsoft.com/office/officeart/2005/8/layout/cycle7"/>
    <dgm:cxn modelId="{33EBC213-0EB7-4B6A-98A8-17DEBA81E005}" type="presOf" srcId="{83AB3136-A755-4283-91B0-B9D1A8493364}" destId="{64D01CBC-B9A8-4D9C-89B2-CCD0BDED8211}" srcOrd="0" destOrd="0" presId="urn:microsoft.com/office/officeart/2005/8/layout/cycle7"/>
    <dgm:cxn modelId="{6BD389EB-F890-4F36-BE2E-6EC96E2943D6}" type="presOf" srcId="{AF1C23BB-487D-4997-A716-8402BB1D0587}" destId="{6AB068A0-4233-4106-B324-64E3EBD18802}" srcOrd="0" destOrd="0" presId="urn:microsoft.com/office/officeart/2005/8/layout/cycle7"/>
    <dgm:cxn modelId="{82E6CA2B-923C-4AFC-B96E-A82EA5E845C6}" type="presOf" srcId="{1F9AD8E6-548B-4E0E-8E04-9D2B0143EFBF}" destId="{6C591D7D-33EA-45DE-8DDA-706CF91A81B1}" srcOrd="0" destOrd="0" presId="urn:microsoft.com/office/officeart/2005/8/layout/cycle7"/>
    <dgm:cxn modelId="{D6B134A1-9780-48A9-860D-F1E0FABAC0E1}" srcId="{1F9AD8E6-548B-4E0E-8E04-9D2B0143EFBF}" destId="{E9B73056-3E75-48D0-8969-A8B19D9AB445}" srcOrd="1" destOrd="0" parTransId="{960C2AF0-44C4-4F85-88AF-B4D1DC88E72D}" sibTransId="{5A47048E-09D3-4A90-ADF6-9705ECC18F31}"/>
    <dgm:cxn modelId="{86B58BA7-2FD2-48A2-8998-94D1133453C2}" type="presParOf" srcId="{6C591D7D-33EA-45DE-8DDA-706CF91A81B1}" destId="{64D01CBC-B9A8-4D9C-89B2-CCD0BDED8211}" srcOrd="0" destOrd="0" presId="urn:microsoft.com/office/officeart/2005/8/layout/cycle7"/>
    <dgm:cxn modelId="{FD5B14D3-6E90-425D-B627-A23D54F45DF0}" type="presParOf" srcId="{6C591D7D-33EA-45DE-8DDA-706CF91A81B1}" destId="{24E8A4B7-3223-4574-8B97-A7A2E0DFBA8E}" srcOrd="1" destOrd="0" presId="urn:microsoft.com/office/officeart/2005/8/layout/cycle7"/>
    <dgm:cxn modelId="{373D6DFF-BA0B-4FE7-A7BB-356660CD1C6C}" type="presParOf" srcId="{24E8A4B7-3223-4574-8B97-A7A2E0DFBA8E}" destId="{96848F2A-BA8F-4273-BEF4-85A7AB24EF55}" srcOrd="0" destOrd="0" presId="urn:microsoft.com/office/officeart/2005/8/layout/cycle7"/>
    <dgm:cxn modelId="{DCB284C8-9F8D-4B93-ACD9-A17CEA5A1194}" type="presParOf" srcId="{6C591D7D-33EA-45DE-8DDA-706CF91A81B1}" destId="{B9D0C292-F22E-4B05-B9CF-007139146795}" srcOrd="2" destOrd="0" presId="urn:microsoft.com/office/officeart/2005/8/layout/cycle7"/>
    <dgm:cxn modelId="{37B6DBAD-AB98-4D3E-B49F-8836D05E7EF1}" type="presParOf" srcId="{6C591D7D-33EA-45DE-8DDA-706CF91A81B1}" destId="{E2387AB5-950B-4169-90F3-9CA94F5F6A72}" srcOrd="3" destOrd="0" presId="urn:microsoft.com/office/officeart/2005/8/layout/cycle7"/>
    <dgm:cxn modelId="{F4360318-F540-45A3-BFE0-B1250505395D}" type="presParOf" srcId="{E2387AB5-950B-4169-90F3-9CA94F5F6A72}" destId="{E697D8B9-6B50-448C-9D70-7550317B4F1D}" srcOrd="0" destOrd="0" presId="urn:microsoft.com/office/officeart/2005/8/layout/cycle7"/>
    <dgm:cxn modelId="{54059B04-0E18-4385-A0A2-5BC4703F38FB}" type="presParOf" srcId="{6C591D7D-33EA-45DE-8DDA-706CF91A81B1}" destId="{6AB068A0-4233-4106-B324-64E3EBD18802}" srcOrd="4" destOrd="0" presId="urn:microsoft.com/office/officeart/2005/8/layout/cycle7"/>
    <dgm:cxn modelId="{47DF61D3-0BCF-41DC-97E3-99C5A714D946}" type="presParOf" srcId="{6C591D7D-33EA-45DE-8DDA-706CF91A81B1}" destId="{F407A0FB-B42B-49DE-9870-BBFA4DC8AAB2}" srcOrd="5" destOrd="0" presId="urn:microsoft.com/office/officeart/2005/8/layout/cycle7"/>
    <dgm:cxn modelId="{6714EC6D-E702-46F1-9213-A74B1FE76C36}" type="presParOf" srcId="{F407A0FB-B42B-49DE-9870-BBFA4DC8AAB2}" destId="{93EBB1E5-D1D5-4E04-8592-95E19867573F}" srcOrd="0" destOrd="0" presId="urn:microsoft.com/office/officeart/2005/8/layout/cycle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412CA174-6061-4106-936C-DB87F631E9EB}" type="doc">
      <dgm:prSet loTypeId="urn:microsoft.com/office/officeart/2005/8/layout/hList7" loCatId="relationship" qsTypeId="urn:microsoft.com/office/officeart/2005/8/quickstyle/simple1" qsCatId="simple" csTypeId="urn:microsoft.com/office/officeart/2005/8/colors/accent1_5" csCatId="accent1" phldr="1"/>
      <dgm:spPr/>
    </dgm:pt>
    <dgm:pt modelId="{44A36440-C044-4AFC-AC2B-0DB2AC9E191C}">
      <dgm:prSet phldrT="[Text]"/>
      <dgm:spPr/>
      <dgm:t>
        <a:bodyPr/>
        <a:lstStyle/>
        <a:p>
          <a:r>
            <a:rPr lang="en-US" dirty="0"/>
            <a:t>View</a:t>
          </a:r>
        </a:p>
      </dgm:t>
    </dgm:pt>
    <dgm:pt modelId="{CBB94E3F-99C8-4969-A642-FEC8AAB7122F}" type="parTrans" cxnId="{5EA84D35-BB34-43A0-AC2F-631D5B3D8418}">
      <dgm:prSet/>
      <dgm:spPr/>
      <dgm:t>
        <a:bodyPr/>
        <a:lstStyle/>
        <a:p>
          <a:endParaRPr lang="en-US"/>
        </a:p>
      </dgm:t>
    </dgm:pt>
    <dgm:pt modelId="{7DD77B2A-25F3-4B29-BEC4-780CEE44CB3E}" type="sibTrans" cxnId="{5EA84D35-BB34-43A0-AC2F-631D5B3D8418}">
      <dgm:prSet/>
      <dgm:spPr/>
      <dgm:t>
        <a:bodyPr/>
        <a:lstStyle/>
        <a:p>
          <a:endParaRPr lang="en-US"/>
        </a:p>
      </dgm:t>
    </dgm:pt>
    <dgm:pt modelId="{9F365186-9637-40E7-9D94-91FB61CEE4B8}">
      <dgm:prSet phldrT="[Text]"/>
      <dgm:spPr/>
      <dgm:t>
        <a:bodyPr/>
        <a:lstStyle/>
        <a:p>
          <a:r>
            <a:rPr lang="en-US" dirty="0"/>
            <a:t>Controller</a:t>
          </a:r>
        </a:p>
      </dgm:t>
    </dgm:pt>
    <dgm:pt modelId="{2DF984F9-6C03-4EEA-910C-6D11A125F593}" type="parTrans" cxnId="{59445B87-6896-4627-942E-D26D11AAB978}">
      <dgm:prSet/>
      <dgm:spPr/>
      <dgm:t>
        <a:bodyPr/>
        <a:lstStyle/>
        <a:p>
          <a:endParaRPr lang="en-US"/>
        </a:p>
      </dgm:t>
    </dgm:pt>
    <dgm:pt modelId="{0AC1CFC1-1CF0-4732-A08D-C8E668C21F15}" type="sibTrans" cxnId="{59445B87-6896-4627-942E-D26D11AAB978}">
      <dgm:prSet/>
      <dgm:spPr/>
      <dgm:t>
        <a:bodyPr/>
        <a:lstStyle/>
        <a:p>
          <a:endParaRPr lang="en-US"/>
        </a:p>
      </dgm:t>
    </dgm:pt>
    <dgm:pt modelId="{564E0BE6-27CD-4894-BC91-F754C4A1AE64}">
      <dgm:prSet phldrT="[Text]"/>
      <dgm:spPr/>
      <dgm:t>
        <a:bodyPr/>
        <a:lstStyle/>
        <a:p>
          <a:r>
            <a:rPr lang="en-US" dirty="0"/>
            <a:t>Model</a:t>
          </a:r>
        </a:p>
      </dgm:t>
    </dgm:pt>
    <dgm:pt modelId="{FD0D3319-F3FB-403A-BF36-BEDA68D8051C}" type="parTrans" cxnId="{CE3F9EC1-7CCB-4C0C-9CC5-ED735A97D4F5}">
      <dgm:prSet/>
      <dgm:spPr/>
      <dgm:t>
        <a:bodyPr/>
        <a:lstStyle/>
        <a:p>
          <a:endParaRPr lang="en-US"/>
        </a:p>
      </dgm:t>
    </dgm:pt>
    <dgm:pt modelId="{B6A7000A-A3CA-49AD-BA80-4EAE4C6EE5E7}" type="sibTrans" cxnId="{CE3F9EC1-7CCB-4C0C-9CC5-ED735A97D4F5}">
      <dgm:prSet/>
      <dgm:spPr/>
      <dgm:t>
        <a:bodyPr/>
        <a:lstStyle/>
        <a:p>
          <a:endParaRPr lang="en-US"/>
        </a:p>
      </dgm:t>
    </dgm:pt>
    <dgm:pt modelId="{2DF4F669-2BA7-4760-9BE5-6E1BC790AB5D}" type="pres">
      <dgm:prSet presAssocID="{412CA174-6061-4106-936C-DB87F631E9EB}" presName="Name0" presStyleCnt="0">
        <dgm:presLayoutVars>
          <dgm:dir/>
          <dgm:resizeHandles val="exact"/>
        </dgm:presLayoutVars>
      </dgm:prSet>
      <dgm:spPr/>
    </dgm:pt>
    <dgm:pt modelId="{24076299-3833-45F1-9E72-8B1955D6A58E}" type="pres">
      <dgm:prSet presAssocID="{412CA174-6061-4106-936C-DB87F631E9EB}" presName="fgShape" presStyleLbl="fgShp" presStyleIdx="0" presStyleCnt="1"/>
      <dgm:spPr/>
    </dgm:pt>
    <dgm:pt modelId="{E0545172-3F79-4957-9EB8-8462F6B778EE}" type="pres">
      <dgm:prSet presAssocID="{412CA174-6061-4106-936C-DB87F631E9EB}" presName="linComp" presStyleCnt="0"/>
      <dgm:spPr/>
    </dgm:pt>
    <dgm:pt modelId="{E83A773F-9347-4F44-942D-D1E511034D26}" type="pres">
      <dgm:prSet presAssocID="{44A36440-C044-4AFC-AC2B-0DB2AC9E191C}" presName="compNode" presStyleCnt="0"/>
      <dgm:spPr/>
    </dgm:pt>
    <dgm:pt modelId="{9DA2373B-2C93-4757-B244-C8D55C880082}" type="pres">
      <dgm:prSet presAssocID="{44A36440-C044-4AFC-AC2B-0DB2AC9E191C}" presName="bkgdShape" presStyleLbl="node1" presStyleIdx="0" presStyleCnt="3"/>
      <dgm:spPr/>
    </dgm:pt>
    <dgm:pt modelId="{B9698694-1695-4776-A208-6C3936420C05}" type="pres">
      <dgm:prSet presAssocID="{44A36440-C044-4AFC-AC2B-0DB2AC9E191C}" presName="nodeTx" presStyleLbl="node1" presStyleIdx="0" presStyleCnt="3">
        <dgm:presLayoutVars>
          <dgm:bulletEnabled val="1"/>
        </dgm:presLayoutVars>
      </dgm:prSet>
      <dgm:spPr/>
    </dgm:pt>
    <dgm:pt modelId="{3C131B49-01FF-43FC-9C1D-27F7117D928E}" type="pres">
      <dgm:prSet presAssocID="{44A36440-C044-4AFC-AC2B-0DB2AC9E191C}" presName="invisiNode" presStyleLbl="node1" presStyleIdx="0" presStyleCnt="3"/>
      <dgm:spPr/>
    </dgm:pt>
    <dgm:pt modelId="{D4EB00BB-5881-4D4A-AEC3-F8EBBD35B37F}" type="pres">
      <dgm:prSet presAssocID="{44A36440-C044-4AFC-AC2B-0DB2AC9E191C}" presName="imagNode" presStyleLbl="fgImgPlac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53D73AAE-F10E-4625-A0A9-A100D42A75CB}" type="pres">
      <dgm:prSet presAssocID="{7DD77B2A-25F3-4B29-BEC4-780CEE44CB3E}" presName="sibTrans" presStyleLbl="sibTrans2D1" presStyleIdx="0" presStyleCnt="0"/>
      <dgm:spPr/>
    </dgm:pt>
    <dgm:pt modelId="{DA5D9ECF-49AA-46AA-B447-B4035C049BE4}" type="pres">
      <dgm:prSet presAssocID="{9F365186-9637-40E7-9D94-91FB61CEE4B8}" presName="compNode" presStyleCnt="0"/>
      <dgm:spPr/>
    </dgm:pt>
    <dgm:pt modelId="{FB620026-D40C-4000-A51C-CFC7629FD18A}" type="pres">
      <dgm:prSet presAssocID="{9F365186-9637-40E7-9D94-91FB61CEE4B8}" presName="bkgdShape" presStyleLbl="node1" presStyleIdx="1" presStyleCnt="3"/>
      <dgm:spPr/>
    </dgm:pt>
    <dgm:pt modelId="{0AD50BDB-9C7C-4093-9E93-968D31F71BCA}" type="pres">
      <dgm:prSet presAssocID="{9F365186-9637-40E7-9D94-91FB61CEE4B8}" presName="nodeTx" presStyleLbl="node1" presStyleIdx="1" presStyleCnt="3">
        <dgm:presLayoutVars>
          <dgm:bulletEnabled val="1"/>
        </dgm:presLayoutVars>
      </dgm:prSet>
      <dgm:spPr/>
    </dgm:pt>
    <dgm:pt modelId="{F30DBA3D-D9FE-4F30-8F3B-B5057ADCB3C2}" type="pres">
      <dgm:prSet presAssocID="{9F365186-9637-40E7-9D94-91FB61CEE4B8}" presName="invisiNode" presStyleLbl="node1" presStyleIdx="1" presStyleCnt="3"/>
      <dgm:spPr/>
    </dgm:pt>
    <dgm:pt modelId="{78B85EB2-B637-4EB4-A139-C1748B11CB08}" type="pres">
      <dgm:prSet presAssocID="{9F365186-9637-40E7-9D94-91FB61CEE4B8}" presName="imagNode" presStyleLbl="fgImgPlace1" presStyleIdx="1" presStyleCnt="3"/>
      <dgm:spPr/>
    </dgm:pt>
    <dgm:pt modelId="{1B2E1430-4D3C-44A0-B8D5-4551FA9127A4}" type="pres">
      <dgm:prSet presAssocID="{0AC1CFC1-1CF0-4732-A08D-C8E668C21F15}" presName="sibTrans" presStyleLbl="sibTrans2D1" presStyleIdx="0" presStyleCnt="0"/>
      <dgm:spPr/>
    </dgm:pt>
    <dgm:pt modelId="{C8029DF6-2FDC-42FA-87E8-EDBAB036087E}" type="pres">
      <dgm:prSet presAssocID="{564E0BE6-27CD-4894-BC91-F754C4A1AE64}" presName="compNode" presStyleCnt="0"/>
      <dgm:spPr/>
    </dgm:pt>
    <dgm:pt modelId="{B0369BC4-A4EA-4E0C-9F03-4FF2B4EDFD77}" type="pres">
      <dgm:prSet presAssocID="{564E0BE6-27CD-4894-BC91-F754C4A1AE64}" presName="bkgdShape" presStyleLbl="node1" presStyleIdx="2" presStyleCnt="3" custLinFactNeighborX="67112" custLinFactNeighborY="-1429"/>
      <dgm:spPr/>
    </dgm:pt>
    <dgm:pt modelId="{E4A78685-5900-4D8A-80C4-286B79564E7E}" type="pres">
      <dgm:prSet presAssocID="{564E0BE6-27CD-4894-BC91-F754C4A1AE64}" presName="nodeTx" presStyleLbl="node1" presStyleIdx="2" presStyleCnt="3">
        <dgm:presLayoutVars>
          <dgm:bulletEnabled val="1"/>
        </dgm:presLayoutVars>
      </dgm:prSet>
      <dgm:spPr/>
    </dgm:pt>
    <dgm:pt modelId="{D47EF028-1D88-4643-9075-310EC2A83233}" type="pres">
      <dgm:prSet presAssocID="{564E0BE6-27CD-4894-BC91-F754C4A1AE64}" presName="invisiNode" presStyleLbl="node1" presStyleIdx="2" presStyleCnt="3"/>
      <dgm:spPr/>
    </dgm:pt>
    <dgm:pt modelId="{130EC317-3B7B-4190-9859-AE03C6549611}" type="pres">
      <dgm:prSet presAssocID="{564E0BE6-27CD-4894-BC91-F754C4A1AE64}" presName="imagNode" presStyleLbl="fgImgPlace1" presStyleIdx="2" presStyleCnt="3"/>
      <dgm:spPr/>
    </dgm:pt>
  </dgm:ptLst>
  <dgm:cxnLst>
    <dgm:cxn modelId="{F31BD098-DE8C-498C-AC74-FF928C715884}" type="presOf" srcId="{9F365186-9637-40E7-9D94-91FB61CEE4B8}" destId="{0AD50BDB-9C7C-4093-9E93-968D31F71BCA}" srcOrd="1" destOrd="0" presId="urn:microsoft.com/office/officeart/2005/8/layout/hList7"/>
    <dgm:cxn modelId="{B18B5D44-EA9F-43B3-95E0-55979E02A087}" type="presOf" srcId="{44A36440-C044-4AFC-AC2B-0DB2AC9E191C}" destId="{B9698694-1695-4776-A208-6C3936420C05}" srcOrd="1" destOrd="0" presId="urn:microsoft.com/office/officeart/2005/8/layout/hList7"/>
    <dgm:cxn modelId="{14CC1122-01A4-4FBE-A766-2056825E68EA}" type="presOf" srcId="{9F365186-9637-40E7-9D94-91FB61CEE4B8}" destId="{FB620026-D40C-4000-A51C-CFC7629FD18A}" srcOrd="0" destOrd="0" presId="urn:microsoft.com/office/officeart/2005/8/layout/hList7"/>
    <dgm:cxn modelId="{DA00E18D-5562-40BE-9D66-F0204F065BAF}" type="presOf" srcId="{44A36440-C044-4AFC-AC2B-0DB2AC9E191C}" destId="{9DA2373B-2C93-4757-B244-C8D55C880082}" srcOrd="0" destOrd="0" presId="urn:microsoft.com/office/officeart/2005/8/layout/hList7"/>
    <dgm:cxn modelId="{DE9B2352-CE7A-4692-B8D5-BE259D6C61D0}" type="presOf" srcId="{412CA174-6061-4106-936C-DB87F631E9EB}" destId="{2DF4F669-2BA7-4760-9BE5-6E1BC790AB5D}" srcOrd="0" destOrd="0" presId="urn:microsoft.com/office/officeart/2005/8/layout/hList7"/>
    <dgm:cxn modelId="{E2A97992-ED4C-4FDE-B7B2-8114BF3C0E6A}" type="presOf" srcId="{7DD77B2A-25F3-4B29-BEC4-780CEE44CB3E}" destId="{53D73AAE-F10E-4625-A0A9-A100D42A75CB}" srcOrd="0" destOrd="0" presId="urn:microsoft.com/office/officeart/2005/8/layout/hList7"/>
    <dgm:cxn modelId="{CE3F9EC1-7CCB-4C0C-9CC5-ED735A97D4F5}" srcId="{412CA174-6061-4106-936C-DB87F631E9EB}" destId="{564E0BE6-27CD-4894-BC91-F754C4A1AE64}" srcOrd="2" destOrd="0" parTransId="{FD0D3319-F3FB-403A-BF36-BEDA68D8051C}" sibTransId="{B6A7000A-A3CA-49AD-BA80-4EAE4C6EE5E7}"/>
    <dgm:cxn modelId="{59445B87-6896-4627-942E-D26D11AAB978}" srcId="{412CA174-6061-4106-936C-DB87F631E9EB}" destId="{9F365186-9637-40E7-9D94-91FB61CEE4B8}" srcOrd="1" destOrd="0" parTransId="{2DF984F9-6C03-4EEA-910C-6D11A125F593}" sibTransId="{0AC1CFC1-1CF0-4732-A08D-C8E668C21F15}"/>
    <dgm:cxn modelId="{F43EF4C9-383B-4584-85ED-717C81CCB855}" type="presOf" srcId="{0AC1CFC1-1CF0-4732-A08D-C8E668C21F15}" destId="{1B2E1430-4D3C-44A0-B8D5-4551FA9127A4}" srcOrd="0" destOrd="0" presId="urn:microsoft.com/office/officeart/2005/8/layout/hList7"/>
    <dgm:cxn modelId="{5EA84D35-BB34-43A0-AC2F-631D5B3D8418}" srcId="{412CA174-6061-4106-936C-DB87F631E9EB}" destId="{44A36440-C044-4AFC-AC2B-0DB2AC9E191C}" srcOrd="0" destOrd="0" parTransId="{CBB94E3F-99C8-4969-A642-FEC8AAB7122F}" sibTransId="{7DD77B2A-25F3-4B29-BEC4-780CEE44CB3E}"/>
    <dgm:cxn modelId="{8238D9A7-7BFB-4A54-A435-BECB50EB58FD}" type="presOf" srcId="{564E0BE6-27CD-4894-BC91-F754C4A1AE64}" destId="{E4A78685-5900-4D8A-80C4-286B79564E7E}" srcOrd="1" destOrd="0" presId="urn:microsoft.com/office/officeart/2005/8/layout/hList7"/>
    <dgm:cxn modelId="{9B51F340-5122-4AD7-B6BC-99724B728AB1}" type="presOf" srcId="{564E0BE6-27CD-4894-BC91-F754C4A1AE64}" destId="{B0369BC4-A4EA-4E0C-9F03-4FF2B4EDFD77}" srcOrd="0" destOrd="0" presId="urn:microsoft.com/office/officeart/2005/8/layout/hList7"/>
    <dgm:cxn modelId="{8B935EFE-552A-4BE2-A318-BBAC150C2A2F}" type="presParOf" srcId="{2DF4F669-2BA7-4760-9BE5-6E1BC790AB5D}" destId="{24076299-3833-45F1-9E72-8B1955D6A58E}" srcOrd="0" destOrd="0" presId="urn:microsoft.com/office/officeart/2005/8/layout/hList7"/>
    <dgm:cxn modelId="{04515F10-1CD5-44DA-909B-E8B64EB0D42A}" type="presParOf" srcId="{2DF4F669-2BA7-4760-9BE5-6E1BC790AB5D}" destId="{E0545172-3F79-4957-9EB8-8462F6B778EE}" srcOrd="1" destOrd="0" presId="urn:microsoft.com/office/officeart/2005/8/layout/hList7"/>
    <dgm:cxn modelId="{21C1381A-5730-4EE5-9D16-AE392B03592B}" type="presParOf" srcId="{E0545172-3F79-4957-9EB8-8462F6B778EE}" destId="{E83A773F-9347-4F44-942D-D1E511034D26}" srcOrd="0" destOrd="0" presId="urn:microsoft.com/office/officeart/2005/8/layout/hList7"/>
    <dgm:cxn modelId="{83727492-5AF2-4B83-8708-83831736F2CF}" type="presParOf" srcId="{E83A773F-9347-4F44-942D-D1E511034D26}" destId="{9DA2373B-2C93-4757-B244-C8D55C880082}" srcOrd="0" destOrd="0" presId="urn:microsoft.com/office/officeart/2005/8/layout/hList7"/>
    <dgm:cxn modelId="{8D356730-D245-4073-A6E4-516014E7E196}" type="presParOf" srcId="{E83A773F-9347-4F44-942D-D1E511034D26}" destId="{B9698694-1695-4776-A208-6C3936420C05}" srcOrd="1" destOrd="0" presId="urn:microsoft.com/office/officeart/2005/8/layout/hList7"/>
    <dgm:cxn modelId="{AD6BCAA7-1140-4B01-AAF8-692F9B8E8857}" type="presParOf" srcId="{E83A773F-9347-4F44-942D-D1E511034D26}" destId="{3C131B49-01FF-43FC-9C1D-27F7117D928E}" srcOrd="2" destOrd="0" presId="urn:microsoft.com/office/officeart/2005/8/layout/hList7"/>
    <dgm:cxn modelId="{FF051AAA-51AE-4CD2-A935-C1B143C87516}" type="presParOf" srcId="{E83A773F-9347-4F44-942D-D1E511034D26}" destId="{D4EB00BB-5881-4D4A-AEC3-F8EBBD35B37F}" srcOrd="3" destOrd="0" presId="urn:microsoft.com/office/officeart/2005/8/layout/hList7"/>
    <dgm:cxn modelId="{61003D62-AC8E-4AD4-A821-7FAEC7061C57}" type="presParOf" srcId="{E0545172-3F79-4957-9EB8-8462F6B778EE}" destId="{53D73AAE-F10E-4625-A0A9-A100D42A75CB}" srcOrd="1" destOrd="0" presId="urn:microsoft.com/office/officeart/2005/8/layout/hList7"/>
    <dgm:cxn modelId="{0994C4EA-71BE-41E7-9BC5-34CF2564FF97}" type="presParOf" srcId="{E0545172-3F79-4957-9EB8-8462F6B778EE}" destId="{DA5D9ECF-49AA-46AA-B447-B4035C049BE4}" srcOrd="2" destOrd="0" presId="urn:microsoft.com/office/officeart/2005/8/layout/hList7"/>
    <dgm:cxn modelId="{DDD1F42F-07CF-4592-ABB5-E2F2DF2BACD2}" type="presParOf" srcId="{DA5D9ECF-49AA-46AA-B447-B4035C049BE4}" destId="{FB620026-D40C-4000-A51C-CFC7629FD18A}" srcOrd="0" destOrd="0" presId="urn:microsoft.com/office/officeart/2005/8/layout/hList7"/>
    <dgm:cxn modelId="{B70A37EF-C8A5-43AB-A6AF-5BB3C1FAC517}" type="presParOf" srcId="{DA5D9ECF-49AA-46AA-B447-B4035C049BE4}" destId="{0AD50BDB-9C7C-4093-9E93-968D31F71BCA}" srcOrd="1" destOrd="0" presId="urn:microsoft.com/office/officeart/2005/8/layout/hList7"/>
    <dgm:cxn modelId="{0D6894A6-084C-45A6-B4A7-9A84F27AE93F}" type="presParOf" srcId="{DA5D9ECF-49AA-46AA-B447-B4035C049BE4}" destId="{F30DBA3D-D9FE-4F30-8F3B-B5057ADCB3C2}" srcOrd="2" destOrd="0" presId="urn:microsoft.com/office/officeart/2005/8/layout/hList7"/>
    <dgm:cxn modelId="{08EBDF94-DBE3-4328-B9E4-714D1183F2AA}" type="presParOf" srcId="{DA5D9ECF-49AA-46AA-B447-B4035C049BE4}" destId="{78B85EB2-B637-4EB4-A139-C1748B11CB08}" srcOrd="3" destOrd="0" presId="urn:microsoft.com/office/officeart/2005/8/layout/hList7"/>
    <dgm:cxn modelId="{EFEEA3DD-CDDB-4514-93CF-6D21667BAC25}" type="presParOf" srcId="{E0545172-3F79-4957-9EB8-8462F6B778EE}" destId="{1B2E1430-4D3C-44A0-B8D5-4551FA9127A4}" srcOrd="3" destOrd="0" presId="urn:microsoft.com/office/officeart/2005/8/layout/hList7"/>
    <dgm:cxn modelId="{E95D2884-E2A2-4BD9-AD20-39CDB16448A1}" type="presParOf" srcId="{E0545172-3F79-4957-9EB8-8462F6B778EE}" destId="{C8029DF6-2FDC-42FA-87E8-EDBAB036087E}" srcOrd="4" destOrd="0" presId="urn:microsoft.com/office/officeart/2005/8/layout/hList7"/>
    <dgm:cxn modelId="{D46910A4-8E75-4110-BC4E-D992F0AB8B62}" type="presParOf" srcId="{C8029DF6-2FDC-42FA-87E8-EDBAB036087E}" destId="{B0369BC4-A4EA-4E0C-9F03-4FF2B4EDFD77}" srcOrd="0" destOrd="0" presId="urn:microsoft.com/office/officeart/2005/8/layout/hList7"/>
    <dgm:cxn modelId="{CDFBA2FA-0A07-40B6-9B4A-E4D152AA5276}" type="presParOf" srcId="{C8029DF6-2FDC-42FA-87E8-EDBAB036087E}" destId="{E4A78685-5900-4D8A-80C4-286B79564E7E}" srcOrd="1" destOrd="0" presId="urn:microsoft.com/office/officeart/2005/8/layout/hList7"/>
    <dgm:cxn modelId="{0433C4A0-C03B-488C-B122-A6520B7206FC}" type="presParOf" srcId="{C8029DF6-2FDC-42FA-87E8-EDBAB036087E}" destId="{D47EF028-1D88-4643-9075-310EC2A83233}" srcOrd="2" destOrd="0" presId="urn:microsoft.com/office/officeart/2005/8/layout/hList7"/>
    <dgm:cxn modelId="{B3E701A0-C719-45F9-B431-D06E9555FB0E}" type="presParOf" srcId="{C8029DF6-2FDC-42FA-87E8-EDBAB036087E}" destId="{130EC317-3B7B-4190-9859-AE03C6549611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7983B57-242D-482E-9F29-19E8B3BA3B98}" type="doc">
      <dgm:prSet loTypeId="urn:microsoft.com/office/officeart/2005/8/layout/process1" loCatId="process" qsTypeId="urn:microsoft.com/office/officeart/2005/8/quickstyle/simple1" qsCatId="simple" csTypeId="urn:microsoft.com/office/officeart/2005/8/colors/accent5_2" csCatId="accent5" phldr="1"/>
      <dgm:spPr/>
    </dgm:pt>
    <dgm:pt modelId="{7E2D08E1-80CF-4116-870F-A107038FC2D6}">
      <dgm:prSet phldrT="[Text]"/>
      <dgm:spPr/>
      <dgm:t>
        <a:bodyPr/>
        <a:lstStyle/>
        <a:p>
          <a:r>
            <a:rPr lang="en-US" dirty="0"/>
            <a:t>Meet with users ( not managers )</a:t>
          </a:r>
        </a:p>
      </dgm:t>
    </dgm:pt>
    <dgm:pt modelId="{F53D6D64-8B1E-4B86-99BE-3DEB4E145C8D}" type="parTrans" cxnId="{4EFEC24A-724B-40A8-AC23-7B6E0E49540C}">
      <dgm:prSet/>
      <dgm:spPr/>
      <dgm:t>
        <a:bodyPr/>
        <a:lstStyle/>
        <a:p>
          <a:endParaRPr lang="en-US"/>
        </a:p>
      </dgm:t>
    </dgm:pt>
    <dgm:pt modelId="{A8EAD510-0C26-4DFE-B466-F12F152A55CD}" type="sibTrans" cxnId="{4EFEC24A-724B-40A8-AC23-7B6E0E49540C}">
      <dgm:prSet/>
      <dgm:spPr/>
      <dgm:t>
        <a:bodyPr/>
        <a:lstStyle/>
        <a:p>
          <a:endParaRPr lang="en-US"/>
        </a:p>
      </dgm:t>
    </dgm:pt>
    <dgm:pt modelId="{B4FAE31B-2BC9-4158-AE32-403328556CAB}">
      <dgm:prSet phldrT="[Text]"/>
      <dgm:spPr/>
      <dgm:t>
        <a:bodyPr/>
        <a:lstStyle/>
        <a:p>
          <a:r>
            <a:rPr lang="en-US" dirty="0"/>
            <a:t>Write down any manual process</a:t>
          </a:r>
        </a:p>
      </dgm:t>
    </dgm:pt>
    <dgm:pt modelId="{3272CA65-B202-4C6C-BF99-052FB7B7AB16}" type="parTrans" cxnId="{9831AE9F-58A1-4CDB-92E3-55A70DCA06EC}">
      <dgm:prSet/>
      <dgm:spPr/>
      <dgm:t>
        <a:bodyPr/>
        <a:lstStyle/>
        <a:p>
          <a:endParaRPr lang="en-US"/>
        </a:p>
      </dgm:t>
    </dgm:pt>
    <dgm:pt modelId="{840A98B6-E6EC-48CE-9FDD-CA4EB958063C}" type="sibTrans" cxnId="{9831AE9F-58A1-4CDB-92E3-55A70DCA06EC}">
      <dgm:prSet/>
      <dgm:spPr/>
      <dgm:t>
        <a:bodyPr/>
        <a:lstStyle/>
        <a:p>
          <a:endParaRPr lang="en-US"/>
        </a:p>
      </dgm:t>
    </dgm:pt>
    <dgm:pt modelId="{3E9D3B09-A701-4203-A837-2CCD5016716D}">
      <dgm:prSet phldrT="[Text]"/>
      <dgm:spPr/>
      <dgm:t>
        <a:bodyPr/>
        <a:lstStyle/>
        <a:p>
          <a:r>
            <a:rPr lang="en-US" dirty="0"/>
            <a:t>Draft your solutions</a:t>
          </a:r>
        </a:p>
      </dgm:t>
    </dgm:pt>
    <dgm:pt modelId="{5A9406A0-4551-4147-BC57-495A396C6E14}" type="parTrans" cxnId="{03D03412-195D-4335-A171-716C3B48E97B}">
      <dgm:prSet/>
      <dgm:spPr/>
      <dgm:t>
        <a:bodyPr/>
        <a:lstStyle/>
        <a:p>
          <a:endParaRPr lang="en-US"/>
        </a:p>
      </dgm:t>
    </dgm:pt>
    <dgm:pt modelId="{F97711BA-485D-49B4-911C-939AC0ADF0B4}" type="sibTrans" cxnId="{03D03412-195D-4335-A171-716C3B48E97B}">
      <dgm:prSet/>
      <dgm:spPr/>
      <dgm:t>
        <a:bodyPr/>
        <a:lstStyle/>
        <a:p>
          <a:endParaRPr lang="en-US"/>
        </a:p>
      </dgm:t>
    </dgm:pt>
    <dgm:pt modelId="{3BD6E7D3-A767-483C-8FDE-51F3C926772D}" type="pres">
      <dgm:prSet presAssocID="{87983B57-242D-482E-9F29-19E8B3BA3B98}" presName="Name0" presStyleCnt="0">
        <dgm:presLayoutVars>
          <dgm:dir/>
          <dgm:resizeHandles val="exact"/>
        </dgm:presLayoutVars>
      </dgm:prSet>
      <dgm:spPr/>
    </dgm:pt>
    <dgm:pt modelId="{9BE020C5-0327-4B7E-838A-87D434CB6CFA}" type="pres">
      <dgm:prSet presAssocID="{7E2D08E1-80CF-4116-870F-A107038FC2D6}" presName="node" presStyleLbl="node1" presStyleIdx="0" presStyleCnt="3">
        <dgm:presLayoutVars>
          <dgm:bulletEnabled val="1"/>
        </dgm:presLayoutVars>
      </dgm:prSet>
      <dgm:spPr/>
    </dgm:pt>
    <dgm:pt modelId="{8221CBB1-A971-4D80-836A-899E52288B1B}" type="pres">
      <dgm:prSet presAssocID="{A8EAD510-0C26-4DFE-B466-F12F152A55CD}" presName="sibTrans" presStyleLbl="sibTrans2D1" presStyleIdx="0" presStyleCnt="2"/>
      <dgm:spPr/>
    </dgm:pt>
    <dgm:pt modelId="{5EE73023-B7D5-42E6-8E61-D576D2C73987}" type="pres">
      <dgm:prSet presAssocID="{A8EAD510-0C26-4DFE-B466-F12F152A55CD}" presName="connectorText" presStyleLbl="sibTrans2D1" presStyleIdx="0" presStyleCnt="2"/>
      <dgm:spPr/>
    </dgm:pt>
    <dgm:pt modelId="{294D044A-DFDA-4B97-A530-B859D3C18332}" type="pres">
      <dgm:prSet presAssocID="{B4FAE31B-2BC9-4158-AE32-403328556CAB}" presName="node" presStyleLbl="node1" presStyleIdx="1" presStyleCnt="3">
        <dgm:presLayoutVars>
          <dgm:bulletEnabled val="1"/>
        </dgm:presLayoutVars>
      </dgm:prSet>
      <dgm:spPr/>
    </dgm:pt>
    <dgm:pt modelId="{2322AB05-2B48-46DC-BAF0-ADE956818257}" type="pres">
      <dgm:prSet presAssocID="{840A98B6-E6EC-48CE-9FDD-CA4EB958063C}" presName="sibTrans" presStyleLbl="sibTrans2D1" presStyleIdx="1" presStyleCnt="2"/>
      <dgm:spPr/>
    </dgm:pt>
    <dgm:pt modelId="{9AA0CE49-A6CC-4411-9167-9E7BAD810B96}" type="pres">
      <dgm:prSet presAssocID="{840A98B6-E6EC-48CE-9FDD-CA4EB958063C}" presName="connectorText" presStyleLbl="sibTrans2D1" presStyleIdx="1" presStyleCnt="2"/>
      <dgm:spPr/>
    </dgm:pt>
    <dgm:pt modelId="{00F7CE4A-2E20-4FD7-8B63-5E9E8E3217EE}" type="pres">
      <dgm:prSet presAssocID="{3E9D3B09-A701-4203-A837-2CCD5016716D}" presName="node" presStyleLbl="node1" presStyleIdx="2" presStyleCnt="3">
        <dgm:presLayoutVars>
          <dgm:bulletEnabled val="1"/>
        </dgm:presLayoutVars>
      </dgm:prSet>
      <dgm:spPr/>
    </dgm:pt>
  </dgm:ptLst>
  <dgm:cxnLst>
    <dgm:cxn modelId="{6FCBB6E2-9851-403D-97F4-79212A20F8CC}" type="presOf" srcId="{840A98B6-E6EC-48CE-9FDD-CA4EB958063C}" destId="{9AA0CE49-A6CC-4411-9167-9E7BAD810B96}" srcOrd="1" destOrd="0" presId="urn:microsoft.com/office/officeart/2005/8/layout/process1"/>
    <dgm:cxn modelId="{A80B627A-CBFB-4192-8AEF-B6ED72C78F3C}" type="presOf" srcId="{87983B57-242D-482E-9F29-19E8B3BA3B98}" destId="{3BD6E7D3-A767-483C-8FDE-51F3C926772D}" srcOrd="0" destOrd="0" presId="urn:microsoft.com/office/officeart/2005/8/layout/process1"/>
    <dgm:cxn modelId="{B08027F8-8290-47E9-AB37-FCF756A7B36E}" type="presOf" srcId="{B4FAE31B-2BC9-4158-AE32-403328556CAB}" destId="{294D044A-DFDA-4B97-A530-B859D3C18332}" srcOrd="0" destOrd="0" presId="urn:microsoft.com/office/officeart/2005/8/layout/process1"/>
    <dgm:cxn modelId="{44F1B3CE-2EB3-4373-ACEA-2469A2E44D99}" type="presOf" srcId="{840A98B6-E6EC-48CE-9FDD-CA4EB958063C}" destId="{2322AB05-2B48-46DC-BAF0-ADE956818257}" srcOrd="0" destOrd="0" presId="urn:microsoft.com/office/officeart/2005/8/layout/process1"/>
    <dgm:cxn modelId="{532E0D2C-B916-417F-8DE5-7F8345AA5DE7}" type="presOf" srcId="{A8EAD510-0C26-4DFE-B466-F12F152A55CD}" destId="{8221CBB1-A971-4D80-836A-899E52288B1B}" srcOrd="0" destOrd="0" presId="urn:microsoft.com/office/officeart/2005/8/layout/process1"/>
    <dgm:cxn modelId="{8F66DCA2-B2A8-4A6D-95AB-BDBB767C6651}" type="presOf" srcId="{A8EAD510-0C26-4DFE-B466-F12F152A55CD}" destId="{5EE73023-B7D5-42E6-8E61-D576D2C73987}" srcOrd="1" destOrd="0" presId="urn:microsoft.com/office/officeart/2005/8/layout/process1"/>
    <dgm:cxn modelId="{1E76FA47-609A-4132-B4D4-BFB569F93387}" type="presOf" srcId="{3E9D3B09-A701-4203-A837-2CCD5016716D}" destId="{00F7CE4A-2E20-4FD7-8B63-5E9E8E3217EE}" srcOrd="0" destOrd="0" presId="urn:microsoft.com/office/officeart/2005/8/layout/process1"/>
    <dgm:cxn modelId="{1982BE28-B381-4497-8A07-820B97E33DE8}" type="presOf" srcId="{7E2D08E1-80CF-4116-870F-A107038FC2D6}" destId="{9BE020C5-0327-4B7E-838A-87D434CB6CFA}" srcOrd="0" destOrd="0" presId="urn:microsoft.com/office/officeart/2005/8/layout/process1"/>
    <dgm:cxn modelId="{03D03412-195D-4335-A171-716C3B48E97B}" srcId="{87983B57-242D-482E-9F29-19E8B3BA3B98}" destId="{3E9D3B09-A701-4203-A837-2CCD5016716D}" srcOrd="2" destOrd="0" parTransId="{5A9406A0-4551-4147-BC57-495A396C6E14}" sibTransId="{F97711BA-485D-49B4-911C-939AC0ADF0B4}"/>
    <dgm:cxn modelId="{4EFEC24A-724B-40A8-AC23-7B6E0E49540C}" srcId="{87983B57-242D-482E-9F29-19E8B3BA3B98}" destId="{7E2D08E1-80CF-4116-870F-A107038FC2D6}" srcOrd="0" destOrd="0" parTransId="{F53D6D64-8B1E-4B86-99BE-3DEB4E145C8D}" sibTransId="{A8EAD510-0C26-4DFE-B466-F12F152A55CD}"/>
    <dgm:cxn modelId="{9831AE9F-58A1-4CDB-92E3-55A70DCA06EC}" srcId="{87983B57-242D-482E-9F29-19E8B3BA3B98}" destId="{B4FAE31B-2BC9-4158-AE32-403328556CAB}" srcOrd="1" destOrd="0" parTransId="{3272CA65-B202-4C6C-BF99-052FB7B7AB16}" sibTransId="{840A98B6-E6EC-48CE-9FDD-CA4EB958063C}"/>
    <dgm:cxn modelId="{E4C33679-EC0B-4B75-89C9-A6B0F88F5D09}" type="presParOf" srcId="{3BD6E7D3-A767-483C-8FDE-51F3C926772D}" destId="{9BE020C5-0327-4B7E-838A-87D434CB6CFA}" srcOrd="0" destOrd="0" presId="urn:microsoft.com/office/officeart/2005/8/layout/process1"/>
    <dgm:cxn modelId="{F6540228-FA30-4261-96E6-6AE24B85428D}" type="presParOf" srcId="{3BD6E7D3-A767-483C-8FDE-51F3C926772D}" destId="{8221CBB1-A971-4D80-836A-899E52288B1B}" srcOrd="1" destOrd="0" presId="urn:microsoft.com/office/officeart/2005/8/layout/process1"/>
    <dgm:cxn modelId="{ADF83321-61A9-4793-98E8-3DB21DCF41D7}" type="presParOf" srcId="{8221CBB1-A971-4D80-836A-899E52288B1B}" destId="{5EE73023-B7D5-42E6-8E61-D576D2C73987}" srcOrd="0" destOrd="0" presId="urn:microsoft.com/office/officeart/2005/8/layout/process1"/>
    <dgm:cxn modelId="{3607A03A-F06E-450B-A929-B88D76B771D2}" type="presParOf" srcId="{3BD6E7D3-A767-483C-8FDE-51F3C926772D}" destId="{294D044A-DFDA-4B97-A530-B859D3C18332}" srcOrd="2" destOrd="0" presId="urn:microsoft.com/office/officeart/2005/8/layout/process1"/>
    <dgm:cxn modelId="{38381820-4294-43D6-ACF8-322D255D2F5F}" type="presParOf" srcId="{3BD6E7D3-A767-483C-8FDE-51F3C926772D}" destId="{2322AB05-2B48-46DC-BAF0-ADE956818257}" srcOrd="3" destOrd="0" presId="urn:microsoft.com/office/officeart/2005/8/layout/process1"/>
    <dgm:cxn modelId="{31FECE83-087F-46B1-A5E3-23A73BC6AC67}" type="presParOf" srcId="{2322AB05-2B48-46DC-BAF0-ADE956818257}" destId="{9AA0CE49-A6CC-4411-9167-9E7BAD810B96}" srcOrd="0" destOrd="0" presId="urn:microsoft.com/office/officeart/2005/8/layout/process1"/>
    <dgm:cxn modelId="{CC13FAE5-CD65-440C-A193-D6BA4ABED963}" type="presParOf" srcId="{3BD6E7D3-A767-483C-8FDE-51F3C926772D}" destId="{00F7CE4A-2E20-4FD7-8B63-5E9E8E3217EE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A97AC48-4B2F-4C90-B99C-CF28FC5E42CC}" type="doc">
      <dgm:prSet loTypeId="urn:microsoft.com/office/officeart/2005/8/layout/process1" loCatId="process" qsTypeId="urn:microsoft.com/office/officeart/2005/8/quickstyle/simple1" qsCatId="simple" csTypeId="urn:microsoft.com/office/officeart/2005/8/colors/accent2_2" csCatId="accent2" phldr="1"/>
      <dgm:spPr/>
    </dgm:pt>
    <dgm:pt modelId="{60D56BD1-315A-426A-B953-883EDBA1F24A}">
      <dgm:prSet phldrT="[Text]"/>
      <dgm:spPr/>
      <dgm:t>
        <a:bodyPr/>
        <a:lstStyle/>
        <a:p>
          <a:r>
            <a:rPr lang="en-US" dirty="0"/>
            <a:t>Timeline/budget</a:t>
          </a:r>
        </a:p>
      </dgm:t>
    </dgm:pt>
    <dgm:pt modelId="{D41EB51D-D92B-48FE-9895-7D24FB5021D5}" type="parTrans" cxnId="{80D494D4-9CA8-4111-A066-EEDBDD40E7B3}">
      <dgm:prSet/>
      <dgm:spPr/>
      <dgm:t>
        <a:bodyPr/>
        <a:lstStyle/>
        <a:p>
          <a:endParaRPr lang="en-US"/>
        </a:p>
      </dgm:t>
    </dgm:pt>
    <dgm:pt modelId="{4E9ADAFB-1B92-4859-A3D4-8BDB94FD4559}" type="sibTrans" cxnId="{80D494D4-9CA8-4111-A066-EEDBDD40E7B3}">
      <dgm:prSet/>
      <dgm:spPr/>
      <dgm:t>
        <a:bodyPr/>
        <a:lstStyle/>
        <a:p>
          <a:endParaRPr lang="en-US"/>
        </a:p>
      </dgm:t>
    </dgm:pt>
    <dgm:pt modelId="{DE52C233-E831-46CF-910E-BF917479B9C0}">
      <dgm:prSet phldrT="[Text]"/>
      <dgm:spPr/>
      <dgm:t>
        <a:bodyPr/>
        <a:lstStyle/>
        <a:p>
          <a:r>
            <a:rPr lang="en-US" dirty="0"/>
            <a:t>Define/Find resources</a:t>
          </a:r>
        </a:p>
      </dgm:t>
    </dgm:pt>
    <dgm:pt modelId="{FEA9A3F0-1EAE-48BA-8AE1-6191BE855508}" type="parTrans" cxnId="{1BE18C5B-EC25-427E-B1B4-5330B8813290}">
      <dgm:prSet/>
      <dgm:spPr/>
      <dgm:t>
        <a:bodyPr/>
        <a:lstStyle/>
        <a:p>
          <a:endParaRPr lang="en-US"/>
        </a:p>
      </dgm:t>
    </dgm:pt>
    <dgm:pt modelId="{D2A82117-A58E-417C-A2F9-E71DA8C4F191}" type="sibTrans" cxnId="{1BE18C5B-EC25-427E-B1B4-5330B8813290}">
      <dgm:prSet/>
      <dgm:spPr/>
      <dgm:t>
        <a:bodyPr/>
        <a:lstStyle/>
        <a:p>
          <a:endParaRPr lang="en-US"/>
        </a:p>
      </dgm:t>
    </dgm:pt>
    <dgm:pt modelId="{35F10D2E-F7EE-447D-A567-B366E073319F}">
      <dgm:prSet phldrT="[Text]"/>
      <dgm:spPr/>
      <dgm:t>
        <a:bodyPr/>
        <a:lstStyle/>
        <a:p>
          <a:r>
            <a:rPr lang="en-US" dirty="0"/>
            <a:t>Craft your first demo</a:t>
          </a:r>
        </a:p>
      </dgm:t>
    </dgm:pt>
    <dgm:pt modelId="{7A295AF5-7E0D-4566-A3CC-43BC0B518D8E}" type="parTrans" cxnId="{3B189603-10E8-47BB-8262-E67171467C70}">
      <dgm:prSet/>
      <dgm:spPr/>
      <dgm:t>
        <a:bodyPr/>
        <a:lstStyle/>
        <a:p>
          <a:endParaRPr lang="en-US"/>
        </a:p>
      </dgm:t>
    </dgm:pt>
    <dgm:pt modelId="{B3BD59F1-2E0E-4505-8AAC-B5DAFE35339E}" type="sibTrans" cxnId="{3B189603-10E8-47BB-8262-E67171467C70}">
      <dgm:prSet/>
      <dgm:spPr/>
      <dgm:t>
        <a:bodyPr/>
        <a:lstStyle/>
        <a:p>
          <a:endParaRPr lang="en-US"/>
        </a:p>
      </dgm:t>
    </dgm:pt>
    <dgm:pt modelId="{CA6EEBDD-F232-42FD-AB43-35C77E799A09}" type="pres">
      <dgm:prSet presAssocID="{AA97AC48-4B2F-4C90-B99C-CF28FC5E42CC}" presName="Name0" presStyleCnt="0">
        <dgm:presLayoutVars>
          <dgm:dir/>
          <dgm:resizeHandles val="exact"/>
        </dgm:presLayoutVars>
      </dgm:prSet>
      <dgm:spPr/>
    </dgm:pt>
    <dgm:pt modelId="{C84762D0-60F5-4640-A8AB-0883C4F4F5C2}" type="pres">
      <dgm:prSet presAssocID="{60D56BD1-315A-426A-B953-883EDBA1F24A}" presName="node" presStyleLbl="node1" presStyleIdx="0" presStyleCnt="3">
        <dgm:presLayoutVars>
          <dgm:bulletEnabled val="1"/>
        </dgm:presLayoutVars>
      </dgm:prSet>
      <dgm:spPr/>
    </dgm:pt>
    <dgm:pt modelId="{1DF21A21-B003-4958-9BAD-B4659E9E52E2}" type="pres">
      <dgm:prSet presAssocID="{4E9ADAFB-1B92-4859-A3D4-8BDB94FD4559}" presName="sibTrans" presStyleLbl="sibTrans2D1" presStyleIdx="0" presStyleCnt="2"/>
      <dgm:spPr/>
    </dgm:pt>
    <dgm:pt modelId="{C8ADB76C-E809-49E4-98B6-6F4998B83346}" type="pres">
      <dgm:prSet presAssocID="{4E9ADAFB-1B92-4859-A3D4-8BDB94FD4559}" presName="connectorText" presStyleLbl="sibTrans2D1" presStyleIdx="0" presStyleCnt="2"/>
      <dgm:spPr/>
    </dgm:pt>
    <dgm:pt modelId="{1A37F961-DA5F-42BC-BDBF-EABB1BF4EA57}" type="pres">
      <dgm:prSet presAssocID="{DE52C233-E831-46CF-910E-BF917479B9C0}" presName="node" presStyleLbl="node1" presStyleIdx="1" presStyleCnt="3">
        <dgm:presLayoutVars>
          <dgm:bulletEnabled val="1"/>
        </dgm:presLayoutVars>
      </dgm:prSet>
      <dgm:spPr/>
    </dgm:pt>
    <dgm:pt modelId="{004BA20A-F441-4062-9C6D-28CD53A7A010}" type="pres">
      <dgm:prSet presAssocID="{D2A82117-A58E-417C-A2F9-E71DA8C4F191}" presName="sibTrans" presStyleLbl="sibTrans2D1" presStyleIdx="1" presStyleCnt="2"/>
      <dgm:spPr/>
    </dgm:pt>
    <dgm:pt modelId="{1C5EDF4A-2CE7-41A3-A650-EA92217808D6}" type="pres">
      <dgm:prSet presAssocID="{D2A82117-A58E-417C-A2F9-E71DA8C4F191}" presName="connectorText" presStyleLbl="sibTrans2D1" presStyleIdx="1" presStyleCnt="2"/>
      <dgm:spPr/>
    </dgm:pt>
    <dgm:pt modelId="{3BC3E0F5-B11A-4811-9FA5-E7A9DC563358}" type="pres">
      <dgm:prSet presAssocID="{35F10D2E-F7EE-447D-A567-B366E073319F}" presName="node" presStyleLbl="node1" presStyleIdx="2" presStyleCnt="3">
        <dgm:presLayoutVars>
          <dgm:bulletEnabled val="1"/>
        </dgm:presLayoutVars>
      </dgm:prSet>
      <dgm:spPr/>
    </dgm:pt>
  </dgm:ptLst>
  <dgm:cxnLst>
    <dgm:cxn modelId="{359FE9D7-C8E2-4B36-9990-C1CA2F82205A}" type="presOf" srcId="{60D56BD1-315A-426A-B953-883EDBA1F24A}" destId="{C84762D0-60F5-4640-A8AB-0883C4F4F5C2}" srcOrd="0" destOrd="0" presId="urn:microsoft.com/office/officeart/2005/8/layout/process1"/>
    <dgm:cxn modelId="{BFD2028B-6F9A-4B28-94B4-2A094AA045DF}" type="presOf" srcId="{D2A82117-A58E-417C-A2F9-E71DA8C4F191}" destId="{1C5EDF4A-2CE7-41A3-A650-EA92217808D6}" srcOrd="1" destOrd="0" presId="urn:microsoft.com/office/officeart/2005/8/layout/process1"/>
    <dgm:cxn modelId="{90EE2067-4DDB-462B-818F-18112E3C8446}" type="presOf" srcId="{D2A82117-A58E-417C-A2F9-E71DA8C4F191}" destId="{004BA20A-F441-4062-9C6D-28CD53A7A010}" srcOrd="0" destOrd="0" presId="urn:microsoft.com/office/officeart/2005/8/layout/process1"/>
    <dgm:cxn modelId="{3B189603-10E8-47BB-8262-E67171467C70}" srcId="{AA97AC48-4B2F-4C90-B99C-CF28FC5E42CC}" destId="{35F10D2E-F7EE-447D-A567-B366E073319F}" srcOrd="2" destOrd="0" parTransId="{7A295AF5-7E0D-4566-A3CC-43BC0B518D8E}" sibTransId="{B3BD59F1-2E0E-4505-8AAC-B5DAFE35339E}"/>
    <dgm:cxn modelId="{EC4C8B9E-3A5B-45F6-8560-1DDFD4FCCB73}" type="presOf" srcId="{DE52C233-E831-46CF-910E-BF917479B9C0}" destId="{1A37F961-DA5F-42BC-BDBF-EABB1BF4EA57}" srcOrd="0" destOrd="0" presId="urn:microsoft.com/office/officeart/2005/8/layout/process1"/>
    <dgm:cxn modelId="{1BE18C5B-EC25-427E-B1B4-5330B8813290}" srcId="{AA97AC48-4B2F-4C90-B99C-CF28FC5E42CC}" destId="{DE52C233-E831-46CF-910E-BF917479B9C0}" srcOrd="1" destOrd="0" parTransId="{FEA9A3F0-1EAE-48BA-8AE1-6191BE855508}" sibTransId="{D2A82117-A58E-417C-A2F9-E71DA8C4F191}"/>
    <dgm:cxn modelId="{F100C620-57A4-47D6-BB15-2721C74BDB62}" type="presOf" srcId="{4E9ADAFB-1B92-4859-A3D4-8BDB94FD4559}" destId="{C8ADB76C-E809-49E4-98B6-6F4998B83346}" srcOrd="1" destOrd="0" presId="urn:microsoft.com/office/officeart/2005/8/layout/process1"/>
    <dgm:cxn modelId="{7800313C-8EE1-43F7-819C-A569B594BB8E}" type="presOf" srcId="{4E9ADAFB-1B92-4859-A3D4-8BDB94FD4559}" destId="{1DF21A21-B003-4958-9BAD-B4659E9E52E2}" srcOrd="0" destOrd="0" presId="urn:microsoft.com/office/officeart/2005/8/layout/process1"/>
    <dgm:cxn modelId="{18DE365E-1426-4C5C-A401-744E0BBA4591}" type="presOf" srcId="{AA97AC48-4B2F-4C90-B99C-CF28FC5E42CC}" destId="{CA6EEBDD-F232-42FD-AB43-35C77E799A09}" srcOrd="0" destOrd="0" presId="urn:microsoft.com/office/officeart/2005/8/layout/process1"/>
    <dgm:cxn modelId="{D2679C9E-399F-461C-9BA1-1888764D61DD}" type="presOf" srcId="{35F10D2E-F7EE-447D-A567-B366E073319F}" destId="{3BC3E0F5-B11A-4811-9FA5-E7A9DC563358}" srcOrd="0" destOrd="0" presId="urn:microsoft.com/office/officeart/2005/8/layout/process1"/>
    <dgm:cxn modelId="{80D494D4-9CA8-4111-A066-EEDBDD40E7B3}" srcId="{AA97AC48-4B2F-4C90-B99C-CF28FC5E42CC}" destId="{60D56BD1-315A-426A-B953-883EDBA1F24A}" srcOrd="0" destOrd="0" parTransId="{D41EB51D-D92B-48FE-9895-7D24FB5021D5}" sibTransId="{4E9ADAFB-1B92-4859-A3D4-8BDB94FD4559}"/>
    <dgm:cxn modelId="{B2294D68-A01A-465E-A5C9-F1CB3FEDA586}" type="presParOf" srcId="{CA6EEBDD-F232-42FD-AB43-35C77E799A09}" destId="{C84762D0-60F5-4640-A8AB-0883C4F4F5C2}" srcOrd="0" destOrd="0" presId="urn:microsoft.com/office/officeart/2005/8/layout/process1"/>
    <dgm:cxn modelId="{30F3D4C3-08E0-40AB-8332-874835E66183}" type="presParOf" srcId="{CA6EEBDD-F232-42FD-AB43-35C77E799A09}" destId="{1DF21A21-B003-4958-9BAD-B4659E9E52E2}" srcOrd="1" destOrd="0" presId="urn:microsoft.com/office/officeart/2005/8/layout/process1"/>
    <dgm:cxn modelId="{19BFFD98-7DAD-4909-97C1-E44B4AE5432E}" type="presParOf" srcId="{1DF21A21-B003-4958-9BAD-B4659E9E52E2}" destId="{C8ADB76C-E809-49E4-98B6-6F4998B83346}" srcOrd="0" destOrd="0" presId="urn:microsoft.com/office/officeart/2005/8/layout/process1"/>
    <dgm:cxn modelId="{B80A3C76-1699-416E-A56C-FE758222D3C7}" type="presParOf" srcId="{CA6EEBDD-F232-42FD-AB43-35C77E799A09}" destId="{1A37F961-DA5F-42BC-BDBF-EABB1BF4EA57}" srcOrd="2" destOrd="0" presId="urn:microsoft.com/office/officeart/2005/8/layout/process1"/>
    <dgm:cxn modelId="{4C79484E-9F31-4CE1-A9F5-EE7D89301EEF}" type="presParOf" srcId="{CA6EEBDD-F232-42FD-AB43-35C77E799A09}" destId="{004BA20A-F441-4062-9C6D-28CD53A7A010}" srcOrd="3" destOrd="0" presId="urn:microsoft.com/office/officeart/2005/8/layout/process1"/>
    <dgm:cxn modelId="{7F5D42A4-6F9A-42D0-BC5C-E57914085828}" type="presParOf" srcId="{004BA20A-F441-4062-9C6D-28CD53A7A010}" destId="{1C5EDF4A-2CE7-41A3-A650-EA92217808D6}" srcOrd="0" destOrd="0" presId="urn:microsoft.com/office/officeart/2005/8/layout/process1"/>
    <dgm:cxn modelId="{833AEC84-D1B7-4491-8C3F-2CB1D194FE05}" type="presParOf" srcId="{CA6EEBDD-F232-42FD-AB43-35C77E799A09}" destId="{3BC3E0F5-B11A-4811-9FA5-E7A9DC563358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4179AEF-382F-4E18-87B5-DC925CD2BD71}" type="doc">
      <dgm:prSet loTypeId="urn:microsoft.com/office/officeart/2005/8/layout/process1" loCatId="process" qsTypeId="urn:microsoft.com/office/officeart/2005/8/quickstyle/simple1" qsCatId="simple" csTypeId="urn:microsoft.com/office/officeart/2005/8/colors/accent5_2" csCatId="accent5" phldr="1"/>
      <dgm:spPr/>
    </dgm:pt>
    <dgm:pt modelId="{04A42EE0-D816-4618-BBC4-D4C45CFAA575}">
      <dgm:prSet phldrT="[Text]"/>
      <dgm:spPr/>
      <dgm:t>
        <a:bodyPr/>
        <a:lstStyle/>
        <a:p>
          <a:r>
            <a:rPr lang="en-US" dirty="0"/>
            <a:t>Read Initial specification</a:t>
          </a:r>
        </a:p>
      </dgm:t>
    </dgm:pt>
    <dgm:pt modelId="{9B996B4B-3BE2-4E6A-8280-95AAD9159D09}" type="parTrans" cxnId="{9DBB1EBF-8BD4-47E9-A5B4-4E44E55F4678}">
      <dgm:prSet/>
      <dgm:spPr/>
      <dgm:t>
        <a:bodyPr/>
        <a:lstStyle/>
        <a:p>
          <a:endParaRPr lang="en-US"/>
        </a:p>
      </dgm:t>
    </dgm:pt>
    <dgm:pt modelId="{C08174E2-BE37-4DB2-9A3C-DD81F01147C2}" type="sibTrans" cxnId="{9DBB1EBF-8BD4-47E9-A5B4-4E44E55F4678}">
      <dgm:prSet/>
      <dgm:spPr/>
      <dgm:t>
        <a:bodyPr/>
        <a:lstStyle/>
        <a:p>
          <a:endParaRPr lang="en-US"/>
        </a:p>
      </dgm:t>
    </dgm:pt>
    <dgm:pt modelId="{BD3ED433-FCA4-4E6E-842E-40ACDB09394C}">
      <dgm:prSet phldrT="[Text]"/>
      <dgm:spPr/>
      <dgm:t>
        <a:bodyPr/>
        <a:lstStyle/>
        <a:p>
          <a:r>
            <a:rPr lang="en-US" dirty="0"/>
            <a:t>Visualize </a:t>
          </a:r>
        </a:p>
      </dgm:t>
    </dgm:pt>
    <dgm:pt modelId="{96D2B8C7-FCC0-4580-8924-FD8D710C428F}" type="parTrans" cxnId="{012C1D21-2B32-48D8-B578-0EF175181DE5}">
      <dgm:prSet/>
      <dgm:spPr/>
      <dgm:t>
        <a:bodyPr/>
        <a:lstStyle/>
        <a:p>
          <a:endParaRPr lang="en-US"/>
        </a:p>
      </dgm:t>
    </dgm:pt>
    <dgm:pt modelId="{502889A5-FC35-456D-B0F8-84860B58D082}" type="sibTrans" cxnId="{012C1D21-2B32-48D8-B578-0EF175181DE5}">
      <dgm:prSet/>
      <dgm:spPr/>
      <dgm:t>
        <a:bodyPr/>
        <a:lstStyle/>
        <a:p>
          <a:endParaRPr lang="en-US"/>
        </a:p>
      </dgm:t>
    </dgm:pt>
    <dgm:pt modelId="{D91922FB-B4FF-4116-90AF-7A2D0A3F467A}">
      <dgm:prSet phldrT="[Text]"/>
      <dgm:spPr/>
      <dgm:t>
        <a:bodyPr/>
        <a:lstStyle/>
        <a:p>
          <a:r>
            <a:rPr lang="en-US" dirty="0"/>
            <a:t>Know your environment</a:t>
          </a:r>
        </a:p>
      </dgm:t>
    </dgm:pt>
    <dgm:pt modelId="{8D0CB21C-D724-4BBB-BB36-0BDD4A64B78F}" type="parTrans" cxnId="{221409F1-1661-4213-90B0-F732C73C05C3}">
      <dgm:prSet/>
      <dgm:spPr/>
      <dgm:t>
        <a:bodyPr/>
        <a:lstStyle/>
        <a:p>
          <a:endParaRPr lang="en-US"/>
        </a:p>
      </dgm:t>
    </dgm:pt>
    <dgm:pt modelId="{D60C0205-C0A0-4371-84E3-E2DCF01C05C7}" type="sibTrans" cxnId="{221409F1-1661-4213-90B0-F732C73C05C3}">
      <dgm:prSet/>
      <dgm:spPr/>
      <dgm:t>
        <a:bodyPr/>
        <a:lstStyle/>
        <a:p>
          <a:endParaRPr lang="en-US"/>
        </a:p>
      </dgm:t>
    </dgm:pt>
    <dgm:pt modelId="{58FAFEB0-73E5-4493-A2A9-9B59CDA17F29}" type="pres">
      <dgm:prSet presAssocID="{64179AEF-382F-4E18-87B5-DC925CD2BD71}" presName="Name0" presStyleCnt="0">
        <dgm:presLayoutVars>
          <dgm:dir/>
          <dgm:resizeHandles val="exact"/>
        </dgm:presLayoutVars>
      </dgm:prSet>
      <dgm:spPr/>
    </dgm:pt>
    <dgm:pt modelId="{5BB36E95-EC7E-428B-A6E7-C8170358D1B0}" type="pres">
      <dgm:prSet presAssocID="{04A42EE0-D816-4618-BBC4-D4C45CFAA575}" presName="node" presStyleLbl="node1" presStyleIdx="0" presStyleCnt="3">
        <dgm:presLayoutVars>
          <dgm:bulletEnabled val="1"/>
        </dgm:presLayoutVars>
      </dgm:prSet>
      <dgm:spPr/>
    </dgm:pt>
    <dgm:pt modelId="{6701307D-1CBE-4587-9DF2-124B7F19B241}" type="pres">
      <dgm:prSet presAssocID="{C08174E2-BE37-4DB2-9A3C-DD81F01147C2}" presName="sibTrans" presStyleLbl="sibTrans2D1" presStyleIdx="0" presStyleCnt="2"/>
      <dgm:spPr/>
    </dgm:pt>
    <dgm:pt modelId="{2D375D2F-79B7-4C5C-A53B-78E9612A46DA}" type="pres">
      <dgm:prSet presAssocID="{C08174E2-BE37-4DB2-9A3C-DD81F01147C2}" presName="connectorText" presStyleLbl="sibTrans2D1" presStyleIdx="0" presStyleCnt="2"/>
      <dgm:spPr/>
    </dgm:pt>
    <dgm:pt modelId="{E907C7BB-9C1B-4976-904A-50D78C80DBFA}" type="pres">
      <dgm:prSet presAssocID="{BD3ED433-FCA4-4E6E-842E-40ACDB09394C}" presName="node" presStyleLbl="node1" presStyleIdx="1" presStyleCnt="3">
        <dgm:presLayoutVars>
          <dgm:bulletEnabled val="1"/>
        </dgm:presLayoutVars>
      </dgm:prSet>
      <dgm:spPr/>
    </dgm:pt>
    <dgm:pt modelId="{0AA1E15F-B6B1-4B05-8FF3-D187D8EB0CE3}" type="pres">
      <dgm:prSet presAssocID="{502889A5-FC35-456D-B0F8-84860B58D082}" presName="sibTrans" presStyleLbl="sibTrans2D1" presStyleIdx="1" presStyleCnt="2"/>
      <dgm:spPr/>
    </dgm:pt>
    <dgm:pt modelId="{8DD593E5-378E-401E-8F75-3DC682391CB4}" type="pres">
      <dgm:prSet presAssocID="{502889A5-FC35-456D-B0F8-84860B58D082}" presName="connectorText" presStyleLbl="sibTrans2D1" presStyleIdx="1" presStyleCnt="2"/>
      <dgm:spPr/>
    </dgm:pt>
    <dgm:pt modelId="{9692CC84-FC76-43EE-A69F-7FD6FF904F6F}" type="pres">
      <dgm:prSet presAssocID="{D91922FB-B4FF-4116-90AF-7A2D0A3F467A}" presName="node" presStyleLbl="node1" presStyleIdx="2" presStyleCnt="3">
        <dgm:presLayoutVars>
          <dgm:bulletEnabled val="1"/>
        </dgm:presLayoutVars>
      </dgm:prSet>
      <dgm:spPr/>
    </dgm:pt>
  </dgm:ptLst>
  <dgm:cxnLst>
    <dgm:cxn modelId="{4737588C-FB6B-4884-AF33-F124DB03D68A}" type="presOf" srcId="{C08174E2-BE37-4DB2-9A3C-DD81F01147C2}" destId="{2D375D2F-79B7-4C5C-A53B-78E9612A46DA}" srcOrd="1" destOrd="0" presId="urn:microsoft.com/office/officeart/2005/8/layout/process1"/>
    <dgm:cxn modelId="{4262A324-E3ED-4083-A388-51E9DE116F32}" type="presOf" srcId="{C08174E2-BE37-4DB2-9A3C-DD81F01147C2}" destId="{6701307D-1CBE-4587-9DF2-124B7F19B241}" srcOrd="0" destOrd="0" presId="urn:microsoft.com/office/officeart/2005/8/layout/process1"/>
    <dgm:cxn modelId="{9DBB1EBF-8BD4-47E9-A5B4-4E44E55F4678}" srcId="{64179AEF-382F-4E18-87B5-DC925CD2BD71}" destId="{04A42EE0-D816-4618-BBC4-D4C45CFAA575}" srcOrd="0" destOrd="0" parTransId="{9B996B4B-3BE2-4E6A-8280-95AAD9159D09}" sibTransId="{C08174E2-BE37-4DB2-9A3C-DD81F01147C2}"/>
    <dgm:cxn modelId="{3196803D-A99F-47FE-A28E-0B4F0288133C}" type="presOf" srcId="{502889A5-FC35-456D-B0F8-84860B58D082}" destId="{0AA1E15F-B6B1-4B05-8FF3-D187D8EB0CE3}" srcOrd="0" destOrd="0" presId="urn:microsoft.com/office/officeart/2005/8/layout/process1"/>
    <dgm:cxn modelId="{012C1D21-2B32-48D8-B578-0EF175181DE5}" srcId="{64179AEF-382F-4E18-87B5-DC925CD2BD71}" destId="{BD3ED433-FCA4-4E6E-842E-40ACDB09394C}" srcOrd="1" destOrd="0" parTransId="{96D2B8C7-FCC0-4580-8924-FD8D710C428F}" sibTransId="{502889A5-FC35-456D-B0F8-84860B58D082}"/>
    <dgm:cxn modelId="{EC3599F1-F92C-4230-8EBA-33876C3A7BC0}" type="presOf" srcId="{D91922FB-B4FF-4116-90AF-7A2D0A3F467A}" destId="{9692CC84-FC76-43EE-A69F-7FD6FF904F6F}" srcOrd="0" destOrd="0" presId="urn:microsoft.com/office/officeart/2005/8/layout/process1"/>
    <dgm:cxn modelId="{AFEB491B-88CF-4E18-8245-FCB6FE49825F}" type="presOf" srcId="{64179AEF-382F-4E18-87B5-DC925CD2BD71}" destId="{58FAFEB0-73E5-4493-A2A9-9B59CDA17F29}" srcOrd="0" destOrd="0" presId="urn:microsoft.com/office/officeart/2005/8/layout/process1"/>
    <dgm:cxn modelId="{221409F1-1661-4213-90B0-F732C73C05C3}" srcId="{64179AEF-382F-4E18-87B5-DC925CD2BD71}" destId="{D91922FB-B4FF-4116-90AF-7A2D0A3F467A}" srcOrd="2" destOrd="0" parTransId="{8D0CB21C-D724-4BBB-BB36-0BDD4A64B78F}" sibTransId="{D60C0205-C0A0-4371-84E3-E2DCF01C05C7}"/>
    <dgm:cxn modelId="{ED038016-CB6C-4E08-8A9D-A624064A6CC4}" type="presOf" srcId="{BD3ED433-FCA4-4E6E-842E-40ACDB09394C}" destId="{E907C7BB-9C1B-4976-904A-50D78C80DBFA}" srcOrd="0" destOrd="0" presId="urn:microsoft.com/office/officeart/2005/8/layout/process1"/>
    <dgm:cxn modelId="{BE0CF3E6-C396-498E-B591-563F4D3D8E3C}" type="presOf" srcId="{04A42EE0-D816-4618-BBC4-D4C45CFAA575}" destId="{5BB36E95-EC7E-428B-A6E7-C8170358D1B0}" srcOrd="0" destOrd="0" presId="urn:microsoft.com/office/officeart/2005/8/layout/process1"/>
    <dgm:cxn modelId="{BAC3D5E2-375A-4166-9C2F-7E666F0D581D}" type="presOf" srcId="{502889A5-FC35-456D-B0F8-84860B58D082}" destId="{8DD593E5-378E-401E-8F75-3DC682391CB4}" srcOrd="1" destOrd="0" presId="urn:microsoft.com/office/officeart/2005/8/layout/process1"/>
    <dgm:cxn modelId="{437A294D-BE73-4FB2-A7C4-E3B3DE268D18}" type="presParOf" srcId="{58FAFEB0-73E5-4493-A2A9-9B59CDA17F29}" destId="{5BB36E95-EC7E-428B-A6E7-C8170358D1B0}" srcOrd="0" destOrd="0" presId="urn:microsoft.com/office/officeart/2005/8/layout/process1"/>
    <dgm:cxn modelId="{BD697658-72D3-4CF8-A326-3693BE8C65CE}" type="presParOf" srcId="{58FAFEB0-73E5-4493-A2A9-9B59CDA17F29}" destId="{6701307D-1CBE-4587-9DF2-124B7F19B241}" srcOrd="1" destOrd="0" presId="urn:microsoft.com/office/officeart/2005/8/layout/process1"/>
    <dgm:cxn modelId="{2C0B9B3B-2C06-449E-9491-0F6DAB291598}" type="presParOf" srcId="{6701307D-1CBE-4587-9DF2-124B7F19B241}" destId="{2D375D2F-79B7-4C5C-A53B-78E9612A46DA}" srcOrd="0" destOrd="0" presId="urn:microsoft.com/office/officeart/2005/8/layout/process1"/>
    <dgm:cxn modelId="{5F20B086-4CD1-4988-A505-4CD8BD675729}" type="presParOf" srcId="{58FAFEB0-73E5-4493-A2A9-9B59CDA17F29}" destId="{E907C7BB-9C1B-4976-904A-50D78C80DBFA}" srcOrd="2" destOrd="0" presId="urn:microsoft.com/office/officeart/2005/8/layout/process1"/>
    <dgm:cxn modelId="{B74C71C8-2C94-49F6-9549-4687123EA0D3}" type="presParOf" srcId="{58FAFEB0-73E5-4493-A2A9-9B59CDA17F29}" destId="{0AA1E15F-B6B1-4B05-8FF3-D187D8EB0CE3}" srcOrd="3" destOrd="0" presId="urn:microsoft.com/office/officeart/2005/8/layout/process1"/>
    <dgm:cxn modelId="{FFE4CA01-F77A-44BA-9EFB-BCB79816DBF9}" type="presParOf" srcId="{0AA1E15F-B6B1-4B05-8FF3-D187D8EB0CE3}" destId="{8DD593E5-378E-401E-8F75-3DC682391CB4}" srcOrd="0" destOrd="0" presId="urn:microsoft.com/office/officeart/2005/8/layout/process1"/>
    <dgm:cxn modelId="{B683553E-6DE0-42CF-9CF6-0D304CC5EFDC}" type="presParOf" srcId="{58FAFEB0-73E5-4493-A2A9-9B59CDA17F29}" destId="{9692CC84-FC76-43EE-A69F-7FD6FF904F6F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7983B57-242D-482E-9F29-19E8B3BA3B98}" type="doc">
      <dgm:prSet loTypeId="urn:microsoft.com/office/officeart/2005/8/layout/process1" loCatId="process" qsTypeId="urn:microsoft.com/office/officeart/2005/8/quickstyle/simple1" qsCatId="simple" csTypeId="urn:microsoft.com/office/officeart/2005/8/colors/accent2_2" csCatId="accent2" phldr="1"/>
      <dgm:spPr/>
    </dgm:pt>
    <dgm:pt modelId="{7E2D08E1-80CF-4116-870F-A107038FC2D6}">
      <dgm:prSet phldrT="[Text]"/>
      <dgm:spPr/>
      <dgm:t>
        <a:bodyPr/>
        <a:lstStyle/>
        <a:p>
          <a:r>
            <a:rPr lang="en-US" dirty="0"/>
            <a:t>Meet with users ( not managers )</a:t>
          </a:r>
        </a:p>
      </dgm:t>
    </dgm:pt>
    <dgm:pt modelId="{F53D6D64-8B1E-4B86-99BE-3DEB4E145C8D}" type="parTrans" cxnId="{4EFEC24A-724B-40A8-AC23-7B6E0E49540C}">
      <dgm:prSet/>
      <dgm:spPr/>
      <dgm:t>
        <a:bodyPr/>
        <a:lstStyle/>
        <a:p>
          <a:endParaRPr lang="en-US"/>
        </a:p>
      </dgm:t>
    </dgm:pt>
    <dgm:pt modelId="{A8EAD510-0C26-4DFE-B466-F12F152A55CD}" type="sibTrans" cxnId="{4EFEC24A-724B-40A8-AC23-7B6E0E49540C}">
      <dgm:prSet/>
      <dgm:spPr/>
      <dgm:t>
        <a:bodyPr/>
        <a:lstStyle/>
        <a:p>
          <a:endParaRPr lang="en-US"/>
        </a:p>
      </dgm:t>
    </dgm:pt>
    <dgm:pt modelId="{B4FAE31B-2BC9-4158-AE32-403328556CAB}">
      <dgm:prSet phldrT="[Text]"/>
      <dgm:spPr/>
      <dgm:t>
        <a:bodyPr/>
        <a:lstStyle/>
        <a:p>
          <a:r>
            <a:rPr lang="en-US" dirty="0"/>
            <a:t>Write down any manual process</a:t>
          </a:r>
        </a:p>
      </dgm:t>
    </dgm:pt>
    <dgm:pt modelId="{3272CA65-B202-4C6C-BF99-052FB7B7AB16}" type="parTrans" cxnId="{9831AE9F-58A1-4CDB-92E3-55A70DCA06EC}">
      <dgm:prSet/>
      <dgm:spPr/>
      <dgm:t>
        <a:bodyPr/>
        <a:lstStyle/>
        <a:p>
          <a:endParaRPr lang="en-US"/>
        </a:p>
      </dgm:t>
    </dgm:pt>
    <dgm:pt modelId="{840A98B6-E6EC-48CE-9FDD-CA4EB958063C}" type="sibTrans" cxnId="{9831AE9F-58A1-4CDB-92E3-55A70DCA06EC}">
      <dgm:prSet/>
      <dgm:spPr/>
      <dgm:t>
        <a:bodyPr/>
        <a:lstStyle/>
        <a:p>
          <a:endParaRPr lang="en-US"/>
        </a:p>
      </dgm:t>
    </dgm:pt>
    <dgm:pt modelId="{3E9D3B09-A701-4203-A837-2CCD5016716D}">
      <dgm:prSet phldrT="[Text]"/>
      <dgm:spPr/>
      <dgm:t>
        <a:bodyPr/>
        <a:lstStyle/>
        <a:p>
          <a:r>
            <a:rPr lang="en-US" dirty="0"/>
            <a:t>Draft your solutions</a:t>
          </a:r>
        </a:p>
      </dgm:t>
    </dgm:pt>
    <dgm:pt modelId="{5A9406A0-4551-4147-BC57-495A396C6E14}" type="parTrans" cxnId="{03D03412-195D-4335-A171-716C3B48E97B}">
      <dgm:prSet/>
      <dgm:spPr/>
      <dgm:t>
        <a:bodyPr/>
        <a:lstStyle/>
        <a:p>
          <a:endParaRPr lang="en-US"/>
        </a:p>
      </dgm:t>
    </dgm:pt>
    <dgm:pt modelId="{F97711BA-485D-49B4-911C-939AC0ADF0B4}" type="sibTrans" cxnId="{03D03412-195D-4335-A171-716C3B48E97B}">
      <dgm:prSet/>
      <dgm:spPr/>
      <dgm:t>
        <a:bodyPr/>
        <a:lstStyle/>
        <a:p>
          <a:endParaRPr lang="en-US"/>
        </a:p>
      </dgm:t>
    </dgm:pt>
    <dgm:pt modelId="{3BD6E7D3-A767-483C-8FDE-51F3C926772D}" type="pres">
      <dgm:prSet presAssocID="{87983B57-242D-482E-9F29-19E8B3BA3B98}" presName="Name0" presStyleCnt="0">
        <dgm:presLayoutVars>
          <dgm:dir/>
          <dgm:resizeHandles val="exact"/>
        </dgm:presLayoutVars>
      </dgm:prSet>
      <dgm:spPr/>
    </dgm:pt>
    <dgm:pt modelId="{9BE020C5-0327-4B7E-838A-87D434CB6CFA}" type="pres">
      <dgm:prSet presAssocID="{7E2D08E1-80CF-4116-870F-A107038FC2D6}" presName="node" presStyleLbl="node1" presStyleIdx="0" presStyleCnt="3">
        <dgm:presLayoutVars>
          <dgm:bulletEnabled val="1"/>
        </dgm:presLayoutVars>
      </dgm:prSet>
      <dgm:spPr/>
    </dgm:pt>
    <dgm:pt modelId="{8221CBB1-A971-4D80-836A-899E52288B1B}" type="pres">
      <dgm:prSet presAssocID="{A8EAD510-0C26-4DFE-B466-F12F152A55CD}" presName="sibTrans" presStyleLbl="sibTrans2D1" presStyleIdx="0" presStyleCnt="2"/>
      <dgm:spPr/>
    </dgm:pt>
    <dgm:pt modelId="{5EE73023-B7D5-42E6-8E61-D576D2C73987}" type="pres">
      <dgm:prSet presAssocID="{A8EAD510-0C26-4DFE-B466-F12F152A55CD}" presName="connectorText" presStyleLbl="sibTrans2D1" presStyleIdx="0" presStyleCnt="2"/>
      <dgm:spPr/>
    </dgm:pt>
    <dgm:pt modelId="{294D044A-DFDA-4B97-A530-B859D3C18332}" type="pres">
      <dgm:prSet presAssocID="{B4FAE31B-2BC9-4158-AE32-403328556CAB}" presName="node" presStyleLbl="node1" presStyleIdx="1" presStyleCnt="3">
        <dgm:presLayoutVars>
          <dgm:bulletEnabled val="1"/>
        </dgm:presLayoutVars>
      </dgm:prSet>
      <dgm:spPr/>
    </dgm:pt>
    <dgm:pt modelId="{2322AB05-2B48-46DC-BAF0-ADE956818257}" type="pres">
      <dgm:prSet presAssocID="{840A98B6-E6EC-48CE-9FDD-CA4EB958063C}" presName="sibTrans" presStyleLbl="sibTrans2D1" presStyleIdx="1" presStyleCnt="2"/>
      <dgm:spPr/>
    </dgm:pt>
    <dgm:pt modelId="{9AA0CE49-A6CC-4411-9167-9E7BAD810B96}" type="pres">
      <dgm:prSet presAssocID="{840A98B6-E6EC-48CE-9FDD-CA4EB958063C}" presName="connectorText" presStyleLbl="sibTrans2D1" presStyleIdx="1" presStyleCnt="2"/>
      <dgm:spPr/>
    </dgm:pt>
    <dgm:pt modelId="{00F7CE4A-2E20-4FD7-8B63-5E9E8E3217EE}" type="pres">
      <dgm:prSet presAssocID="{3E9D3B09-A701-4203-A837-2CCD5016716D}" presName="node" presStyleLbl="node1" presStyleIdx="2" presStyleCnt="3">
        <dgm:presLayoutVars>
          <dgm:bulletEnabled val="1"/>
        </dgm:presLayoutVars>
      </dgm:prSet>
      <dgm:spPr/>
    </dgm:pt>
  </dgm:ptLst>
  <dgm:cxnLst>
    <dgm:cxn modelId="{6FCBB6E2-9851-403D-97F4-79212A20F8CC}" type="presOf" srcId="{840A98B6-E6EC-48CE-9FDD-CA4EB958063C}" destId="{9AA0CE49-A6CC-4411-9167-9E7BAD810B96}" srcOrd="1" destOrd="0" presId="urn:microsoft.com/office/officeart/2005/8/layout/process1"/>
    <dgm:cxn modelId="{A80B627A-CBFB-4192-8AEF-B6ED72C78F3C}" type="presOf" srcId="{87983B57-242D-482E-9F29-19E8B3BA3B98}" destId="{3BD6E7D3-A767-483C-8FDE-51F3C926772D}" srcOrd="0" destOrd="0" presId="urn:microsoft.com/office/officeart/2005/8/layout/process1"/>
    <dgm:cxn modelId="{B08027F8-8290-47E9-AB37-FCF756A7B36E}" type="presOf" srcId="{B4FAE31B-2BC9-4158-AE32-403328556CAB}" destId="{294D044A-DFDA-4B97-A530-B859D3C18332}" srcOrd="0" destOrd="0" presId="urn:microsoft.com/office/officeart/2005/8/layout/process1"/>
    <dgm:cxn modelId="{44F1B3CE-2EB3-4373-ACEA-2469A2E44D99}" type="presOf" srcId="{840A98B6-E6EC-48CE-9FDD-CA4EB958063C}" destId="{2322AB05-2B48-46DC-BAF0-ADE956818257}" srcOrd="0" destOrd="0" presId="urn:microsoft.com/office/officeart/2005/8/layout/process1"/>
    <dgm:cxn modelId="{532E0D2C-B916-417F-8DE5-7F8345AA5DE7}" type="presOf" srcId="{A8EAD510-0C26-4DFE-B466-F12F152A55CD}" destId="{8221CBB1-A971-4D80-836A-899E52288B1B}" srcOrd="0" destOrd="0" presId="urn:microsoft.com/office/officeart/2005/8/layout/process1"/>
    <dgm:cxn modelId="{8F66DCA2-B2A8-4A6D-95AB-BDBB767C6651}" type="presOf" srcId="{A8EAD510-0C26-4DFE-B466-F12F152A55CD}" destId="{5EE73023-B7D5-42E6-8E61-D576D2C73987}" srcOrd="1" destOrd="0" presId="urn:microsoft.com/office/officeart/2005/8/layout/process1"/>
    <dgm:cxn modelId="{1E76FA47-609A-4132-B4D4-BFB569F93387}" type="presOf" srcId="{3E9D3B09-A701-4203-A837-2CCD5016716D}" destId="{00F7CE4A-2E20-4FD7-8B63-5E9E8E3217EE}" srcOrd="0" destOrd="0" presId="urn:microsoft.com/office/officeart/2005/8/layout/process1"/>
    <dgm:cxn modelId="{1982BE28-B381-4497-8A07-820B97E33DE8}" type="presOf" srcId="{7E2D08E1-80CF-4116-870F-A107038FC2D6}" destId="{9BE020C5-0327-4B7E-838A-87D434CB6CFA}" srcOrd="0" destOrd="0" presId="urn:microsoft.com/office/officeart/2005/8/layout/process1"/>
    <dgm:cxn modelId="{03D03412-195D-4335-A171-716C3B48E97B}" srcId="{87983B57-242D-482E-9F29-19E8B3BA3B98}" destId="{3E9D3B09-A701-4203-A837-2CCD5016716D}" srcOrd="2" destOrd="0" parTransId="{5A9406A0-4551-4147-BC57-495A396C6E14}" sibTransId="{F97711BA-485D-49B4-911C-939AC0ADF0B4}"/>
    <dgm:cxn modelId="{4EFEC24A-724B-40A8-AC23-7B6E0E49540C}" srcId="{87983B57-242D-482E-9F29-19E8B3BA3B98}" destId="{7E2D08E1-80CF-4116-870F-A107038FC2D6}" srcOrd="0" destOrd="0" parTransId="{F53D6D64-8B1E-4B86-99BE-3DEB4E145C8D}" sibTransId="{A8EAD510-0C26-4DFE-B466-F12F152A55CD}"/>
    <dgm:cxn modelId="{9831AE9F-58A1-4CDB-92E3-55A70DCA06EC}" srcId="{87983B57-242D-482E-9F29-19E8B3BA3B98}" destId="{B4FAE31B-2BC9-4158-AE32-403328556CAB}" srcOrd="1" destOrd="0" parTransId="{3272CA65-B202-4C6C-BF99-052FB7B7AB16}" sibTransId="{840A98B6-E6EC-48CE-9FDD-CA4EB958063C}"/>
    <dgm:cxn modelId="{E4C33679-EC0B-4B75-89C9-A6B0F88F5D09}" type="presParOf" srcId="{3BD6E7D3-A767-483C-8FDE-51F3C926772D}" destId="{9BE020C5-0327-4B7E-838A-87D434CB6CFA}" srcOrd="0" destOrd="0" presId="urn:microsoft.com/office/officeart/2005/8/layout/process1"/>
    <dgm:cxn modelId="{F6540228-FA30-4261-96E6-6AE24B85428D}" type="presParOf" srcId="{3BD6E7D3-A767-483C-8FDE-51F3C926772D}" destId="{8221CBB1-A971-4D80-836A-899E52288B1B}" srcOrd="1" destOrd="0" presId="urn:microsoft.com/office/officeart/2005/8/layout/process1"/>
    <dgm:cxn modelId="{ADF83321-61A9-4793-98E8-3DB21DCF41D7}" type="presParOf" srcId="{8221CBB1-A971-4D80-836A-899E52288B1B}" destId="{5EE73023-B7D5-42E6-8E61-D576D2C73987}" srcOrd="0" destOrd="0" presId="urn:microsoft.com/office/officeart/2005/8/layout/process1"/>
    <dgm:cxn modelId="{3607A03A-F06E-450B-A929-B88D76B771D2}" type="presParOf" srcId="{3BD6E7D3-A767-483C-8FDE-51F3C926772D}" destId="{294D044A-DFDA-4B97-A530-B859D3C18332}" srcOrd="2" destOrd="0" presId="urn:microsoft.com/office/officeart/2005/8/layout/process1"/>
    <dgm:cxn modelId="{38381820-4294-43D6-ACF8-322D255D2F5F}" type="presParOf" srcId="{3BD6E7D3-A767-483C-8FDE-51F3C926772D}" destId="{2322AB05-2B48-46DC-BAF0-ADE956818257}" srcOrd="3" destOrd="0" presId="urn:microsoft.com/office/officeart/2005/8/layout/process1"/>
    <dgm:cxn modelId="{31FECE83-087F-46B1-A5E3-23A73BC6AC67}" type="presParOf" srcId="{2322AB05-2B48-46DC-BAF0-ADE956818257}" destId="{9AA0CE49-A6CC-4411-9167-9E7BAD810B96}" srcOrd="0" destOrd="0" presId="urn:microsoft.com/office/officeart/2005/8/layout/process1"/>
    <dgm:cxn modelId="{CC13FAE5-CD65-440C-A193-D6BA4ABED963}" type="presParOf" srcId="{3BD6E7D3-A767-483C-8FDE-51F3C926772D}" destId="{00F7CE4A-2E20-4FD7-8B63-5E9E8E3217EE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AA97AC48-4B2F-4C90-B99C-CF28FC5E42CC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60D56BD1-315A-426A-B953-883EDBA1F24A}">
      <dgm:prSet phldrT="[Text]"/>
      <dgm:spPr/>
      <dgm:t>
        <a:bodyPr/>
        <a:lstStyle/>
        <a:p>
          <a:r>
            <a:rPr lang="en-US" dirty="0"/>
            <a:t>Timeline/budget</a:t>
          </a:r>
        </a:p>
      </dgm:t>
    </dgm:pt>
    <dgm:pt modelId="{D41EB51D-D92B-48FE-9895-7D24FB5021D5}" type="parTrans" cxnId="{80D494D4-9CA8-4111-A066-EEDBDD40E7B3}">
      <dgm:prSet/>
      <dgm:spPr/>
      <dgm:t>
        <a:bodyPr/>
        <a:lstStyle/>
        <a:p>
          <a:endParaRPr lang="en-US"/>
        </a:p>
      </dgm:t>
    </dgm:pt>
    <dgm:pt modelId="{4E9ADAFB-1B92-4859-A3D4-8BDB94FD4559}" type="sibTrans" cxnId="{80D494D4-9CA8-4111-A066-EEDBDD40E7B3}">
      <dgm:prSet/>
      <dgm:spPr/>
      <dgm:t>
        <a:bodyPr/>
        <a:lstStyle/>
        <a:p>
          <a:endParaRPr lang="en-US"/>
        </a:p>
      </dgm:t>
    </dgm:pt>
    <dgm:pt modelId="{DE52C233-E831-46CF-910E-BF917479B9C0}">
      <dgm:prSet phldrT="[Text]"/>
      <dgm:spPr/>
      <dgm:t>
        <a:bodyPr/>
        <a:lstStyle/>
        <a:p>
          <a:r>
            <a:rPr lang="en-US" dirty="0"/>
            <a:t>Define/Find resources</a:t>
          </a:r>
        </a:p>
      </dgm:t>
    </dgm:pt>
    <dgm:pt modelId="{FEA9A3F0-1EAE-48BA-8AE1-6191BE855508}" type="parTrans" cxnId="{1BE18C5B-EC25-427E-B1B4-5330B8813290}">
      <dgm:prSet/>
      <dgm:spPr/>
      <dgm:t>
        <a:bodyPr/>
        <a:lstStyle/>
        <a:p>
          <a:endParaRPr lang="en-US"/>
        </a:p>
      </dgm:t>
    </dgm:pt>
    <dgm:pt modelId="{D2A82117-A58E-417C-A2F9-E71DA8C4F191}" type="sibTrans" cxnId="{1BE18C5B-EC25-427E-B1B4-5330B8813290}">
      <dgm:prSet/>
      <dgm:spPr/>
      <dgm:t>
        <a:bodyPr/>
        <a:lstStyle/>
        <a:p>
          <a:endParaRPr lang="en-US"/>
        </a:p>
      </dgm:t>
    </dgm:pt>
    <dgm:pt modelId="{35F10D2E-F7EE-447D-A567-B366E073319F}">
      <dgm:prSet phldrT="[Text]"/>
      <dgm:spPr/>
      <dgm:t>
        <a:bodyPr/>
        <a:lstStyle/>
        <a:p>
          <a:r>
            <a:rPr lang="en-US" dirty="0"/>
            <a:t>Craft your first demo</a:t>
          </a:r>
        </a:p>
      </dgm:t>
    </dgm:pt>
    <dgm:pt modelId="{7A295AF5-7E0D-4566-A3CC-43BC0B518D8E}" type="parTrans" cxnId="{3B189603-10E8-47BB-8262-E67171467C70}">
      <dgm:prSet/>
      <dgm:spPr/>
      <dgm:t>
        <a:bodyPr/>
        <a:lstStyle/>
        <a:p>
          <a:endParaRPr lang="en-US"/>
        </a:p>
      </dgm:t>
    </dgm:pt>
    <dgm:pt modelId="{B3BD59F1-2E0E-4505-8AAC-B5DAFE35339E}" type="sibTrans" cxnId="{3B189603-10E8-47BB-8262-E67171467C70}">
      <dgm:prSet/>
      <dgm:spPr/>
      <dgm:t>
        <a:bodyPr/>
        <a:lstStyle/>
        <a:p>
          <a:endParaRPr lang="en-US"/>
        </a:p>
      </dgm:t>
    </dgm:pt>
    <dgm:pt modelId="{CA6EEBDD-F232-42FD-AB43-35C77E799A09}" type="pres">
      <dgm:prSet presAssocID="{AA97AC48-4B2F-4C90-B99C-CF28FC5E42CC}" presName="Name0" presStyleCnt="0">
        <dgm:presLayoutVars>
          <dgm:dir/>
          <dgm:resizeHandles val="exact"/>
        </dgm:presLayoutVars>
      </dgm:prSet>
      <dgm:spPr/>
    </dgm:pt>
    <dgm:pt modelId="{C84762D0-60F5-4640-A8AB-0883C4F4F5C2}" type="pres">
      <dgm:prSet presAssocID="{60D56BD1-315A-426A-B953-883EDBA1F24A}" presName="node" presStyleLbl="node1" presStyleIdx="0" presStyleCnt="3">
        <dgm:presLayoutVars>
          <dgm:bulletEnabled val="1"/>
        </dgm:presLayoutVars>
      </dgm:prSet>
      <dgm:spPr/>
    </dgm:pt>
    <dgm:pt modelId="{1DF21A21-B003-4958-9BAD-B4659E9E52E2}" type="pres">
      <dgm:prSet presAssocID="{4E9ADAFB-1B92-4859-A3D4-8BDB94FD4559}" presName="sibTrans" presStyleLbl="sibTrans2D1" presStyleIdx="0" presStyleCnt="2"/>
      <dgm:spPr/>
    </dgm:pt>
    <dgm:pt modelId="{C8ADB76C-E809-49E4-98B6-6F4998B83346}" type="pres">
      <dgm:prSet presAssocID="{4E9ADAFB-1B92-4859-A3D4-8BDB94FD4559}" presName="connectorText" presStyleLbl="sibTrans2D1" presStyleIdx="0" presStyleCnt="2"/>
      <dgm:spPr/>
    </dgm:pt>
    <dgm:pt modelId="{1A37F961-DA5F-42BC-BDBF-EABB1BF4EA57}" type="pres">
      <dgm:prSet presAssocID="{DE52C233-E831-46CF-910E-BF917479B9C0}" presName="node" presStyleLbl="node1" presStyleIdx="1" presStyleCnt="3">
        <dgm:presLayoutVars>
          <dgm:bulletEnabled val="1"/>
        </dgm:presLayoutVars>
      </dgm:prSet>
      <dgm:spPr/>
    </dgm:pt>
    <dgm:pt modelId="{004BA20A-F441-4062-9C6D-28CD53A7A010}" type="pres">
      <dgm:prSet presAssocID="{D2A82117-A58E-417C-A2F9-E71DA8C4F191}" presName="sibTrans" presStyleLbl="sibTrans2D1" presStyleIdx="1" presStyleCnt="2"/>
      <dgm:spPr/>
    </dgm:pt>
    <dgm:pt modelId="{1C5EDF4A-2CE7-41A3-A650-EA92217808D6}" type="pres">
      <dgm:prSet presAssocID="{D2A82117-A58E-417C-A2F9-E71DA8C4F191}" presName="connectorText" presStyleLbl="sibTrans2D1" presStyleIdx="1" presStyleCnt="2"/>
      <dgm:spPr/>
    </dgm:pt>
    <dgm:pt modelId="{3BC3E0F5-B11A-4811-9FA5-E7A9DC563358}" type="pres">
      <dgm:prSet presAssocID="{35F10D2E-F7EE-447D-A567-B366E073319F}" presName="node" presStyleLbl="node1" presStyleIdx="2" presStyleCnt="3">
        <dgm:presLayoutVars>
          <dgm:bulletEnabled val="1"/>
        </dgm:presLayoutVars>
      </dgm:prSet>
      <dgm:spPr/>
    </dgm:pt>
  </dgm:ptLst>
  <dgm:cxnLst>
    <dgm:cxn modelId="{359FE9D7-C8E2-4B36-9990-C1CA2F82205A}" type="presOf" srcId="{60D56BD1-315A-426A-B953-883EDBA1F24A}" destId="{C84762D0-60F5-4640-A8AB-0883C4F4F5C2}" srcOrd="0" destOrd="0" presId="urn:microsoft.com/office/officeart/2005/8/layout/process1"/>
    <dgm:cxn modelId="{BFD2028B-6F9A-4B28-94B4-2A094AA045DF}" type="presOf" srcId="{D2A82117-A58E-417C-A2F9-E71DA8C4F191}" destId="{1C5EDF4A-2CE7-41A3-A650-EA92217808D6}" srcOrd="1" destOrd="0" presId="urn:microsoft.com/office/officeart/2005/8/layout/process1"/>
    <dgm:cxn modelId="{90EE2067-4DDB-462B-818F-18112E3C8446}" type="presOf" srcId="{D2A82117-A58E-417C-A2F9-E71DA8C4F191}" destId="{004BA20A-F441-4062-9C6D-28CD53A7A010}" srcOrd="0" destOrd="0" presId="urn:microsoft.com/office/officeart/2005/8/layout/process1"/>
    <dgm:cxn modelId="{3B189603-10E8-47BB-8262-E67171467C70}" srcId="{AA97AC48-4B2F-4C90-B99C-CF28FC5E42CC}" destId="{35F10D2E-F7EE-447D-A567-B366E073319F}" srcOrd="2" destOrd="0" parTransId="{7A295AF5-7E0D-4566-A3CC-43BC0B518D8E}" sibTransId="{B3BD59F1-2E0E-4505-8AAC-B5DAFE35339E}"/>
    <dgm:cxn modelId="{EC4C8B9E-3A5B-45F6-8560-1DDFD4FCCB73}" type="presOf" srcId="{DE52C233-E831-46CF-910E-BF917479B9C0}" destId="{1A37F961-DA5F-42BC-BDBF-EABB1BF4EA57}" srcOrd="0" destOrd="0" presId="urn:microsoft.com/office/officeart/2005/8/layout/process1"/>
    <dgm:cxn modelId="{1BE18C5B-EC25-427E-B1B4-5330B8813290}" srcId="{AA97AC48-4B2F-4C90-B99C-CF28FC5E42CC}" destId="{DE52C233-E831-46CF-910E-BF917479B9C0}" srcOrd="1" destOrd="0" parTransId="{FEA9A3F0-1EAE-48BA-8AE1-6191BE855508}" sibTransId="{D2A82117-A58E-417C-A2F9-E71DA8C4F191}"/>
    <dgm:cxn modelId="{F100C620-57A4-47D6-BB15-2721C74BDB62}" type="presOf" srcId="{4E9ADAFB-1B92-4859-A3D4-8BDB94FD4559}" destId="{C8ADB76C-E809-49E4-98B6-6F4998B83346}" srcOrd="1" destOrd="0" presId="urn:microsoft.com/office/officeart/2005/8/layout/process1"/>
    <dgm:cxn modelId="{7800313C-8EE1-43F7-819C-A569B594BB8E}" type="presOf" srcId="{4E9ADAFB-1B92-4859-A3D4-8BDB94FD4559}" destId="{1DF21A21-B003-4958-9BAD-B4659E9E52E2}" srcOrd="0" destOrd="0" presId="urn:microsoft.com/office/officeart/2005/8/layout/process1"/>
    <dgm:cxn modelId="{18DE365E-1426-4C5C-A401-744E0BBA4591}" type="presOf" srcId="{AA97AC48-4B2F-4C90-B99C-CF28FC5E42CC}" destId="{CA6EEBDD-F232-42FD-AB43-35C77E799A09}" srcOrd="0" destOrd="0" presId="urn:microsoft.com/office/officeart/2005/8/layout/process1"/>
    <dgm:cxn modelId="{D2679C9E-399F-461C-9BA1-1888764D61DD}" type="presOf" srcId="{35F10D2E-F7EE-447D-A567-B366E073319F}" destId="{3BC3E0F5-B11A-4811-9FA5-E7A9DC563358}" srcOrd="0" destOrd="0" presId="urn:microsoft.com/office/officeart/2005/8/layout/process1"/>
    <dgm:cxn modelId="{80D494D4-9CA8-4111-A066-EEDBDD40E7B3}" srcId="{AA97AC48-4B2F-4C90-B99C-CF28FC5E42CC}" destId="{60D56BD1-315A-426A-B953-883EDBA1F24A}" srcOrd="0" destOrd="0" parTransId="{D41EB51D-D92B-48FE-9895-7D24FB5021D5}" sibTransId="{4E9ADAFB-1B92-4859-A3D4-8BDB94FD4559}"/>
    <dgm:cxn modelId="{B2294D68-A01A-465E-A5C9-F1CB3FEDA586}" type="presParOf" srcId="{CA6EEBDD-F232-42FD-AB43-35C77E799A09}" destId="{C84762D0-60F5-4640-A8AB-0883C4F4F5C2}" srcOrd="0" destOrd="0" presId="urn:microsoft.com/office/officeart/2005/8/layout/process1"/>
    <dgm:cxn modelId="{30F3D4C3-08E0-40AB-8332-874835E66183}" type="presParOf" srcId="{CA6EEBDD-F232-42FD-AB43-35C77E799A09}" destId="{1DF21A21-B003-4958-9BAD-B4659E9E52E2}" srcOrd="1" destOrd="0" presId="urn:microsoft.com/office/officeart/2005/8/layout/process1"/>
    <dgm:cxn modelId="{19BFFD98-7DAD-4909-97C1-E44B4AE5432E}" type="presParOf" srcId="{1DF21A21-B003-4958-9BAD-B4659E9E52E2}" destId="{C8ADB76C-E809-49E4-98B6-6F4998B83346}" srcOrd="0" destOrd="0" presId="urn:microsoft.com/office/officeart/2005/8/layout/process1"/>
    <dgm:cxn modelId="{B80A3C76-1699-416E-A56C-FE758222D3C7}" type="presParOf" srcId="{CA6EEBDD-F232-42FD-AB43-35C77E799A09}" destId="{1A37F961-DA5F-42BC-BDBF-EABB1BF4EA57}" srcOrd="2" destOrd="0" presId="urn:microsoft.com/office/officeart/2005/8/layout/process1"/>
    <dgm:cxn modelId="{4C79484E-9F31-4CE1-A9F5-EE7D89301EEF}" type="presParOf" srcId="{CA6EEBDD-F232-42FD-AB43-35C77E799A09}" destId="{004BA20A-F441-4062-9C6D-28CD53A7A010}" srcOrd="3" destOrd="0" presId="urn:microsoft.com/office/officeart/2005/8/layout/process1"/>
    <dgm:cxn modelId="{7F5D42A4-6F9A-42D0-BC5C-E57914085828}" type="presParOf" srcId="{004BA20A-F441-4062-9C6D-28CD53A7A010}" destId="{1C5EDF4A-2CE7-41A3-A650-EA92217808D6}" srcOrd="0" destOrd="0" presId="urn:microsoft.com/office/officeart/2005/8/layout/process1"/>
    <dgm:cxn modelId="{833AEC84-D1B7-4491-8C3F-2CB1D194FE05}" type="presParOf" srcId="{CA6EEBDD-F232-42FD-AB43-35C77E799A09}" destId="{3BC3E0F5-B11A-4811-9FA5-E7A9DC563358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C215B975-902B-4EC7-B336-A4AA07B053E8}" type="doc">
      <dgm:prSet loTypeId="urn:microsoft.com/office/officeart/2005/8/layout/vList5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18EFE592-D47D-4E74-9270-B7746B271244}">
      <dgm:prSet phldrT="[Text]"/>
      <dgm:spPr/>
      <dgm:t>
        <a:bodyPr/>
        <a:lstStyle/>
        <a:p>
          <a:r>
            <a:rPr lang="en-US" dirty="0"/>
            <a:t>How to design my business entities? </a:t>
          </a:r>
        </a:p>
      </dgm:t>
    </dgm:pt>
    <dgm:pt modelId="{F8AF199C-DC39-46A1-9487-F52C7EB0090E}" type="parTrans" cxnId="{31B050C4-1E4C-4C92-B1DF-8660D4062F62}">
      <dgm:prSet/>
      <dgm:spPr/>
      <dgm:t>
        <a:bodyPr/>
        <a:lstStyle/>
        <a:p>
          <a:endParaRPr lang="en-US"/>
        </a:p>
      </dgm:t>
    </dgm:pt>
    <dgm:pt modelId="{A07C37FB-35EA-4C4B-BC11-AC2638EE2DEE}" type="sibTrans" cxnId="{31B050C4-1E4C-4C92-B1DF-8660D4062F62}">
      <dgm:prSet/>
      <dgm:spPr/>
      <dgm:t>
        <a:bodyPr/>
        <a:lstStyle/>
        <a:p>
          <a:endParaRPr lang="en-US"/>
        </a:p>
      </dgm:t>
    </dgm:pt>
    <dgm:pt modelId="{158E567A-92C6-4312-99BB-36BF67D3322E}">
      <dgm:prSet phldrT="[Text]"/>
      <dgm:spPr/>
      <dgm:t>
        <a:bodyPr/>
        <a:lstStyle/>
        <a:p>
          <a:r>
            <a:rPr lang="en-US" dirty="0"/>
            <a:t>Normalize Backend (database) SQL/No SQL</a:t>
          </a:r>
        </a:p>
      </dgm:t>
    </dgm:pt>
    <dgm:pt modelId="{F4237463-1927-4D6B-965D-09FF9BA36C0A}" type="parTrans" cxnId="{ABD96DCE-7114-40BF-8899-C3DC783F1917}">
      <dgm:prSet/>
      <dgm:spPr/>
      <dgm:t>
        <a:bodyPr/>
        <a:lstStyle/>
        <a:p>
          <a:endParaRPr lang="en-US"/>
        </a:p>
      </dgm:t>
    </dgm:pt>
    <dgm:pt modelId="{D82605C2-4713-4135-B496-FEBE168A1636}" type="sibTrans" cxnId="{ABD96DCE-7114-40BF-8899-C3DC783F1917}">
      <dgm:prSet/>
      <dgm:spPr/>
      <dgm:t>
        <a:bodyPr/>
        <a:lstStyle/>
        <a:p>
          <a:endParaRPr lang="en-US"/>
        </a:p>
      </dgm:t>
    </dgm:pt>
    <dgm:pt modelId="{BB4686A7-8E59-4FCB-AE18-30E4452354AC}">
      <dgm:prSet phldrT="[Text]"/>
      <dgm:spPr/>
      <dgm:t>
        <a:bodyPr/>
        <a:lstStyle/>
        <a:p>
          <a:r>
            <a:rPr lang="en-US" dirty="0"/>
            <a:t>Do not overwhelm your OOP</a:t>
          </a:r>
        </a:p>
      </dgm:t>
    </dgm:pt>
    <dgm:pt modelId="{32DE0638-7BB7-4E2C-BB9D-4CEC50B48590}" type="parTrans" cxnId="{E41A588B-DC18-4400-9264-F062A6CCDC14}">
      <dgm:prSet/>
      <dgm:spPr/>
      <dgm:t>
        <a:bodyPr/>
        <a:lstStyle/>
        <a:p>
          <a:endParaRPr lang="en-US"/>
        </a:p>
      </dgm:t>
    </dgm:pt>
    <dgm:pt modelId="{212B5FA8-1AFC-44CE-98D2-17F324D7233A}" type="sibTrans" cxnId="{E41A588B-DC18-4400-9264-F062A6CCDC14}">
      <dgm:prSet/>
      <dgm:spPr/>
      <dgm:t>
        <a:bodyPr/>
        <a:lstStyle/>
        <a:p>
          <a:endParaRPr lang="en-US"/>
        </a:p>
      </dgm:t>
    </dgm:pt>
    <dgm:pt modelId="{53B605DD-09F7-456E-9344-981CB980CFCA}">
      <dgm:prSet phldrT="[Text]"/>
      <dgm:spPr/>
      <dgm:t>
        <a:bodyPr/>
        <a:lstStyle/>
        <a:p>
          <a:r>
            <a:rPr lang="en-US" dirty="0"/>
            <a:t>Do I need services/API? </a:t>
          </a:r>
        </a:p>
      </dgm:t>
    </dgm:pt>
    <dgm:pt modelId="{89559885-655E-453C-BF6B-16EDB03652E8}" type="parTrans" cxnId="{F24D3BBB-D920-4886-BD86-8C1762ACAC35}">
      <dgm:prSet/>
      <dgm:spPr/>
      <dgm:t>
        <a:bodyPr/>
        <a:lstStyle/>
        <a:p>
          <a:endParaRPr lang="en-US"/>
        </a:p>
      </dgm:t>
    </dgm:pt>
    <dgm:pt modelId="{93590D21-7AD5-4BA5-A5DB-25A59F05DCB2}" type="sibTrans" cxnId="{F24D3BBB-D920-4886-BD86-8C1762ACAC35}">
      <dgm:prSet/>
      <dgm:spPr/>
      <dgm:t>
        <a:bodyPr/>
        <a:lstStyle/>
        <a:p>
          <a:endParaRPr lang="en-US"/>
        </a:p>
      </dgm:t>
    </dgm:pt>
    <dgm:pt modelId="{6B366523-BD13-4980-948A-3532E0320257}">
      <dgm:prSet phldrT="[Text]"/>
      <dgm:spPr/>
      <dgm:t>
        <a:bodyPr/>
        <a:lstStyle/>
        <a:p>
          <a:r>
            <a:rPr lang="en-US" dirty="0"/>
            <a:t>Yes if you want to serve somewhere else</a:t>
          </a:r>
        </a:p>
      </dgm:t>
    </dgm:pt>
    <dgm:pt modelId="{A12DA69F-53D9-4615-887A-395BF3A52C81}" type="parTrans" cxnId="{363926D1-F4EB-44DF-A902-BC6342E9CB4D}">
      <dgm:prSet/>
      <dgm:spPr/>
      <dgm:t>
        <a:bodyPr/>
        <a:lstStyle/>
        <a:p>
          <a:endParaRPr lang="en-US"/>
        </a:p>
      </dgm:t>
    </dgm:pt>
    <dgm:pt modelId="{459D637C-1CCF-4C6D-BE3A-8F909079702D}" type="sibTrans" cxnId="{363926D1-F4EB-44DF-A902-BC6342E9CB4D}">
      <dgm:prSet/>
      <dgm:spPr/>
      <dgm:t>
        <a:bodyPr/>
        <a:lstStyle/>
        <a:p>
          <a:endParaRPr lang="en-US"/>
        </a:p>
      </dgm:t>
    </dgm:pt>
    <dgm:pt modelId="{AD9421A0-2E86-45D6-AEA1-A1A149576777}">
      <dgm:prSet phldrT="[Text]"/>
      <dgm:spPr/>
      <dgm:t>
        <a:bodyPr/>
        <a:lstStyle/>
        <a:p>
          <a:r>
            <a:rPr lang="en-US" dirty="0"/>
            <a:t>No for else</a:t>
          </a:r>
        </a:p>
      </dgm:t>
    </dgm:pt>
    <dgm:pt modelId="{8BB9C9D1-C85D-4575-ABB7-6E832687F0DD}" type="parTrans" cxnId="{7C4D7FF2-FEAB-4B7F-B4E6-90150E89BBC0}">
      <dgm:prSet/>
      <dgm:spPr/>
      <dgm:t>
        <a:bodyPr/>
        <a:lstStyle/>
        <a:p>
          <a:endParaRPr lang="en-US"/>
        </a:p>
      </dgm:t>
    </dgm:pt>
    <dgm:pt modelId="{7423C02C-A19D-483E-B596-62F42FFC98B1}" type="sibTrans" cxnId="{7C4D7FF2-FEAB-4B7F-B4E6-90150E89BBC0}">
      <dgm:prSet/>
      <dgm:spPr/>
      <dgm:t>
        <a:bodyPr/>
        <a:lstStyle/>
        <a:p>
          <a:endParaRPr lang="en-US"/>
        </a:p>
      </dgm:t>
    </dgm:pt>
    <dgm:pt modelId="{1D837C50-03B3-487F-8F8E-3568AA1F9A77}">
      <dgm:prSet phldrT="[Text]"/>
      <dgm:spPr/>
      <dgm:t>
        <a:bodyPr/>
        <a:lstStyle/>
        <a:p>
          <a:r>
            <a:rPr lang="en-US" dirty="0"/>
            <a:t>Do I need framework? </a:t>
          </a:r>
        </a:p>
      </dgm:t>
    </dgm:pt>
    <dgm:pt modelId="{39C65D6B-D09E-4169-BF66-93DA259555E4}" type="parTrans" cxnId="{A205C2F5-E314-4557-8D9C-341FE497D5B6}">
      <dgm:prSet/>
      <dgm:spPr/>
      <dgm:t>
        <a:bodyPr/>
        <a:lstStyle/>
        <a:p>
          <a:endParaRPr lang="en-US"/>
        </a:p>
      </dgm:t>
    </dgm:pt>
    <dgm:pt modelId="{595A53FC-D471-4438-838B-80E2EB548EAA}" type="sibTrans" cxnId="{A205C2F5-E314-4557-8D9C-341FE497D5B6}">
      <dgm:prSet/>
      <dgm:spPr/>
      <dgm:t>
        <a:bodyPr/>
        <a:lstStyle/>
        <a:p>
          <a:endParaRPr lang="en-US"/>
        </a:p>
      </dgm:t>
    </dgm:pt>
    <dgm:pt modelId="{B1A0208B-28F5-4A60-AE6C-BC364C0FDA6D}">
      <dgm:prSet phldrT="[Text]"/>
      <dgm:spPr/>
      <dgm:t>
        <a:bodyPr/>
        <a:lstStyle/>
        <a:p>
          <a:r>
            <a:rPr lang="en-US" dirty="0"/>
            <a:t>Yes (period)</a:t>
          </a:r>
        </a:p>
      </dgm:t>
    </dgm:pt>
    <dgm:pt modelId="{28697606-7BFB-4AE2-BFA9-D5BD290268FF}" type="parTrans" cxnId="{43823A17-FCDA-4CBC-A810-67A33270C071}">
      <dgm:prSet/>
      <dgm:spPr/>
      <dgm:t>
        <a:bodyPr/>
        <a:lstStyle/>
        <a:p>
          <a:endParaRPr lang="en-US"/>
        </a:p>
      </dgm:t>
    </dgm:pt>
    <dgm:pt modelId="{4DF394EC-B01D-474B-88C3-42025E39CE4B}" type="sibTrans" cxnId="{43823A17-FCDA-4CBC-A810-67A33270C071}">
      <dgm:prSet/>
      <dgm:spPr/>
      <dgm:t>
        <a:bodyPr/>
        <a:lstStyle/>
        <a:p>
          <a:endParaRPr lang="en-US"/>
        </a:p>
      </dgm:t>
    </dgm:pt>
    <dgm:pt modelId="{E3E693E8-3315-4E80-87EE-2E5AA77AE3DC}">
      <dgm:prSet phldrT="[Text]"/>
      <dgm:spPr/>
      <dgm:t>
        <a:bodyPr/>
        <a:lstStyle/>
        <a:p>
          <a:r>
            <a:rPr lang="en-US" dirty="0"/>
            <a:t>No if you want to embarrass yourself</a:t>
          </a:r>
        </a:p>
      </dgm:t>
    </dgm:pt>
    <dgm:pt modelId="{7B85B90E-DDC9-4286-8947-B20206721639}" type="parTrans" cxnId="{60EE0A10-FFAD-4C59-A3B1-ADF973B645BD}">
      <dgm:prSet/>
      <dgm:spPr/>
      <dgm:t>
        <a:bodyPr/>
        <a:lstStyle/>
        <a:p>
          <a:endParaRPr lang="en-US"/>
        </a:p>
      </dgm:t>
    </dgm:pt>
    <dgm:pt modelId="{8AF6E69E-18AC-4B52-BAA0-F9F8F7AE2152}" type="sibTrans" cxnId="{60EE0A10-FFAD-4C59-A3B1-ADF973B645BD}">
      <dgm:prSet/>
      <dgm:spPr/>
      <dgm:t>
        <a:bodyPr/>
        <a:lstStyle/>
        <a:p>
          <a:endParaRPr lang="en-US"/>
        </a:p>
      </dgm:t>
    </dgm:pt>
    <dgm:pt modelId="{04188517-C43A-4D98-90DA-EF7D0FB60793}">
      <dgm:prSet/>
      <dgm:spPr/>
      <dgm:t>
        <a:bodyPr/>
        <a:lstStyle/>
        <a:p>
          <a:r>
            <a:rPr lang="en-US" dirty="0"/>
            <a:t>How to make my code cleaner</a:t>
          </a:r>
        </a:p>
      </dgm:t>
    </dgm:pt>
    <dgm:pt modelId="{E7682CFF-05C2-4817-A175-473DE3271D06}" type="parTrans" cxnId="{E966A751-A343-4562-9A54-08CD165FECEF}">
      <dgm:prSet/>
      <dgm:spPr/>
      <dgm:t>
        <a:bodyPr/>
        <a:lstStyle/>
        <a:p>
          <a:endParaRPr lang="en-US"/>
        </a:p>
      </dgm:t>
    </dgm:pt>
    <dgm:pt modelId="{85731216-A6B2-4737-B24D-1455AA1C46E3}" type="sibTrans" cxnId="{E966A751-A343-4562-9A54-08CD165FECEF}">
      <dgm:prSet/>
      <dgm:spPr/>
      <dgm:t>
        <a:bodyPr/>
        <a:lstStyle/>
        <a:p>
          <a:endParaRPr lang="en-US"/>
        </a:p>
      </dgm:t>
    </dgm:pt>
    <dgm:pt modelId="{F507FFB0-A554-49BC-BF2E-1CDF7EB85A33}">
      <dgm:prSet/>
      <dgm:spPr/>
      <dgm:t>
        <a:bodyPr/>
        <a:lstStyle/>
        <a:p>
          <a:r>
            <a:rPr lang="en-US" dirty="0"/>
            <a:t>Follow one coding standers and be consistence</a:t>
          </a:r>
        </a:p>
      </dgm:t>
    </dgm:pt>
    <dgm:pt modelId="{E80A42D4-3F2A-4393-8082-59C8D171C0F5}" type="parTrans" cxnId="{1522BFDB-E5FC-4F52-8E6A-13CE0EA0C78A}">
      <dgm:prSet/>
      <dgm:spPr/>
      <dgm:t>
        <a:bodyPr/>
        <a:lstStyle/>
        <a:p>
          <a:endParaRPr lang="en-US"/>
        </a:p>
      </dgm:t>
    </dgm:pt>
    <dgm:pt modelId="{BBDF855A-E795-4CEE-97F2-581523887D25}" type="sibTrans" cxnId="{1522BFDB-E5FC-4F52-8E6A-13CE0EA0C78A}">
      <dgm:prSet/>
      <dgm:spPr/>
      <dgm:t>
        <a:bodyPr/>
        <a:lstStyle/>
        <a:p>
          <a:endParaRPr lang="en-US"/>
        </a:p>
      </dgm:t>
    </dgm:pt>
    <dgm:pt modelId="{0CD2B485-6DFF-4382-A6C0-93189379B864}">
      <dgm:prSet phldrT="[Text]"/>
      <dgm:spPr/>
      <dgm:t>
        <a:bodyPr/>
        <a:lstStyle/>
        <a:p>
          <a:r>
            <a:rPr lang="en-US" dirty="0"/>
            <a:t>Generate Table Objects / DAO</a:t>
          </a:r>
        </a:p>
      </dgm:t>
    </dgm:pt>
    <dgm:pt modelId="{B76CBF63-2041-4232-A7B0-2B5C440C6D7A}" type="parTrans" cxnId="{34C3E38F-F089-415A-943B-BBA14F23F26C}">
      <dgm:prSet/>
      <dgm:spPr/>
      <dgm:t>
        <a:bodyPr/>
        <a:lstStyle/>
        <a:p>
          <a:endParaRPr lang="en-US"/>
        </a:p>
      </dgm:t>
    </dgm:pt>
    <dgm:pt modelId="{057D0822-F491-413D-9FDE-D6A75A784601}" type="sibTrans" cxnId="{34C3E38F-F089-415A-943B-BBA14F23F26C}">
      <dgm:prSet/>
      <dgm:spPr/>
      <dgm:t>
        <a:bodyPr/>
        <a:lstStyle/>
        <a:p>
          <a:endParaRPr lang="en-US"/>
        </a:p>
      </dgm:t>
    </dgm:pt>
    <dgm:pt modelId="{3DCD97B8-9840-4A79-8328-2ECF9DE132D8}">
      <dgm:prSet phldrT="[Text]"/>
      <dgm:spPr/>
      <dgm:t>
        <a:bodyPr/>
        <a:lstStyle/>
        <a:p>
          <a:r>
            <a:rPr lang="en-US" dirty="0"/>
            <a:t>Yes if you want to make your application loosely coupled</a:t>
          </a:r>
        </a:p>
      </dgm:t>
    </dgm:pt>
    <dgm:pt modelId="{F9C2EDC7-12A5-40F4-8177-82E2420CC9B1}" type="parTrans" cxnId="{0E7998B2-7880-4B1D-ABFC-27734687808D}">
      <dgm:prSet/>
      <dgm:spPr/>
      <dgm:t>
        <a:bodyPr/>
        <a:lstStyle/>
        <a:p>
          <a:endParaRPr lang="en-US"/>
        </a:p>
      </dgm:t>
    </dgm:pt>
    <dgm:pt modelId="{E0AB63D6-CF28-4169-B23D-5D62E59F8CCC}" type="sibTrans" cxnId="{0E7998B2-7880-4B1D-ABFC-27734687808D}">
      <dgm:prSet/>
      <dgm:spPr/>
      <dgm:t>
        <a:bodyPr/>
        <a:lstStyle/>
        <a:p>
          <a:endParaRPr lang="en-US"/>
        </a:p>
      </dgm:t>
    </dgm:pt>
    <dgm:pt modelId="{84612F63-CEA7-4E54-A978-5E790F10ED52}">
      <dgm:prSet/>
      <dgm:spPr/>
      <dgm:t>
        <a:bodyPr/>
        <a:lstStyle/>
        <a:p>
          <a:r>
            <a:rPr lang="en-US" dirty="0"/>
            <a:t>Write comments</a:t>
          </a:r>
        </a:p>
      </dgm:t>
    </dgm:pt>
    <dgm:pt modelId="{774051A3-5BFB-4670-BB21-922E00040566}" type="parTrans" cxnId="{9CDFF7BF-E449-4162-92E6-3C519FEBB018}">
      <dgm:prSet/>
      <dgm:spPr/>
      <dgm:t>
        <a:bodyPr/>
        <a:lstStyle/>
        <a:p>
          <a:endParaRPr lang="en-US"/>
        </a:p>
      </dgm:t>
    </dgm:pt>
    <dgm:pt modelId="{C886F364-FC7E-4872-A6B1-FD4DC91F4AFD}" type="sibTrans" cxnId="{9CDFF7BF-E449-4162-92E6-3C519FEBB018}">
      <dgm:prSet/>
      <dgm:spPr/>
      <dgm:t>
        <a:bodyPr/>
        <a:lstStyle/>
        <a:p>
          <a:endParaRPr lang="en-US"/>
        </a:p>
      </dgm:t>
    </dgm:pt>
    <dgm:pt modelId="{E29BA5B4-CDE4-4873-AC07-4791CCCA79E8}">
      <dgm:prSet/>
      <dgm:spPr/>
      <dgm:t>
        <a:bodyPr/>
        <a:lstStyle/>
        <a:p>
          <a:r>
            <a:rPr lang="en-US" dirty="0"/>
            <a:t>Clean up your code</a:t>
          </a:r>
        </a:p>
      </dgm:t>
    </dgm:pt>
    <dgm:pt modelId="{FF364133-2F26-4015-8FDD-C8AB9E067DA6}" type="parTrans" cxnId="{8CEF5C1F-EE3F-490D-9414-0CA10CDED090}">
      <dgm:prSet/>
      <dgm:spPr/>
      <dgm:t>
        <a:bodyPr/>
        <a:lstStyle/>
        <a:p>
          <a:endParaRPr lang="en-US"/>
        </a:p>
      </dgm:t>
    </dgm:pt>
    <dgm:pt modelId="{F0A297FC-2741-4E9C-BA05-E6026EBA1D61}" type="sibTrans" cxnId="{8CEF5C1F-EE3F-490D-9414-0CA10CDED090}">
      <dgm:prSet/>
      <dgm:spPr/>
      <dgm:t>
        <a:bodyPr/>
        <a:lstStyle/>
        <a:p>
          <a:endParaRPr lang="en-US"/>
        </a:p>
      </dgm:t>
    </dgm:pt>
    <dgm:pt modelId="{F986D3E2-F64E-43B9-B5D2-F3786AD187D5}">
      <dgm:prSet phldrT="[Text]"/>
      <dgm:spPr/>
      <dgm:t>
        <a:bodyPr/>
        <a:lstStyle/>
        <a:p>
          <a:r>
            <a:rPr lang="en-US" dirty="0"/>
            <a:t>No if you want to demo proof of concepts</a:t>
          </a:r>
        </a:p>
      </dgm:t>
    </dgm:pt>
    <dgm:pt modelId="{EA38A556-B5F9-4744-8BE5-E46866E3BC28}" type="parTrans" cxnId="{F2D9014A-EA80-4DF3-9C63-E586C91A996E}">
      <dgm:prSet/>
      <dgm:spPr/>
      <dgm:t>
        <a:bodyPr/>
        <a:lstStyle/>
        <a:p>
          <a:endParaRPr lang="en-US"/>
        </a:p>
      </dgm:t>
    </dgm:pt>
    <dgm:pt modelId="{D37A206A-0F42-4A20-ABEA-0545868A81A3}" type="sibTrans" cxnId="{F2D9014A-EA80-4DF3-9C63-E586C91A996E}">
      <dgm:prSet/>
      <dgm:spPr/>
      <dgm:t>
        <a:bodyPr/>
        <a:lstStyle/>
        <a:p>
          <a:endParaRPr lang="en-US"/>
        </a:p>
      </dgm:t>
    </dgm:pt>
    <dgm:pt modelId="{E581B38B-3431-4F2C-A2D5-E0DCD5694718}" type="pres">
      <dgm:prSet presAssocID="{C215B975-902B-4EC7-B336-A4AA07B053E8}" presName="Name0" presStyleCnt="0">
        <dgm:presLayoutVars>
          <dgm:dir/>
          <dgm:animLvl val="lvl"/>
          <dgm:resizeHandles val="exact"/>
        </dgm:presLayoutVars>
      </dgm:prSet>
      <dgm:spPr/>
    </dgm:pt>
    <dgm:pt modelId="{463FD7FA-F7EB-4B4B-8AC2-166FAA21F44A}" type="pres">
      <dgm:prSet presAssocID="{18EFE592-D47D-4E74-9270-B7746B271244}" presName="linNode" presStyleCnt="0"/>
      <dgm:spPr/>
    </dgm:pt>
    <dgm:pt modelId="{958EC169-86A2-4C34-8555-18A5C31018E5}" type="pres">
      <dgm:prSet presAssocID="{18EFE592-D47D-4E74-9270-B7746B271244}" presName="parentText" presStyleLbl="node1" presStyleIdx="0" presStyleCnt="4">
        <dgm:presLayoutVars>
          <dgm:chMax val="1"/>
          <dgm:bulletEnabled val="1"/>
        </dgm:presLayoutVars>
      </dgm:prSet>
      <dgm:spPr/>
    </dgm:pt>
    <dgm:pt modelId="{FBAACD42-F0D4-4A8E-B0E5-CB5E7940388F}" type="pres">
      <dgm:prSet presAssocID="{18EFE592-D47D-4E74-9270-B7746B271244}" presName="descendantText" presStyleLbl="alignAccFollowNode1" presStyleIdx="0" presStyleCnt="4">
        <dgm:presLayoutVars>
          <dgm:bulletEnabled val="1"/>
        </dgm:presLayoutVars>
      </dgm:prSet>
      <dgm:spPr/>
    </dgm:pt>
    <dgm:pt modelId="{65498D17-C3CA-475F-ADFD-990D7A26B66D}" type="pres">
      <dgm:prSet presAssocID="{A07C37FB-35EA-4C4B-BC11-AC2638EE2DEE}" presName="sp" presStyleCnt="0"/>
      <dgm:spPr/>
    </dgm:pt>
    <dgm:pt modelId="{A7ACA97F-BAB4-40E9-9F25-63EA12B00A68}" type="pres">
      <dgm:prSet presAssocID="{53B605DD-09F7-456E-9344-981CB980CFCA}" presName="linNode" presStyleCnt="0"/>
      <dgm:spPr/>
    </dgm:pt>
    <dgm:pt modelId="{E583501E-83A2-4415-B5E9-E6B06FAFAFA4}" type="pres">
      <dgm:prSet presAssocID="{53B605DD-09F7-456E-9344-981CB980CFCA}" presName="parentText" presStyleLbl="node1" presStyleIdx="1" presStyleCnt="4">
        <dgm:presLayoutVars>
          <dgm:chMax val="1"/>
          <dgm:bulletEnabled val="1"/>
        </dgm:presLayoutVars>
      </dgm:prSet>
      <dgm:spPr/>
    </dgm:pt>
    <dgm:pt modelId="{91B9535C-EE9F-4839-8961-649CCD71B09F}" type="pres">
      <dgm:prSet presAssocID="{53B605DD-09F7-456E-9344-981CB980CFCA}" presName="descendantText" presStyleLbl="alignAccFollowNode1" presStyleIdx="1" presStyleCnt="4">
        <dgm:presLayoutVars>
          <dgm:bulletEnabled val="1"/>
        </dgm:presLayoutVars>
      </dgm:prSet>
      <dgm:spPr/>
    </dgm:pt>
    <dgm:pt modelId="{66591481-F144-4CBA-81AE-CF3B73411F1D}" type="pres">
      <dgm:prSet presAssocID="{93590D21-7AD5-4BA5-A5DB-25A59F05DCB2}" presName="sp" presStyleCnt="0"/>
      <dgm:spPr/>
    </dgm:pt>
    <dgm:pt modelId="{C0A68AA8-73D1-4466-B48C-793A4DE3F970}" type="pres">
      <dgm:prSet presAssocID="{1D837C50-03B3-487F-8F8E-3568AA1F9A77}" presName="linNode" presStyleCnt="0"/>
      <dgm:spPr/>
    </dgm:pt>
    <dgm:pt modelId="{882D43BB-EDDA-493B-ADE3-6D052E58434B}" type="pres">
      <dgm:prSet presAssocID="{1D837C50-03B3-487F-8F8E-3568AA1F9A77}" presName="parentText" presStyleLbl="node1" presStyleIdx="2" presStyleCnt="4">
        <dgm:presLayoutVars>
          <dgm:chMax val="1"/>
          <dgm:bulletEnabled val="1"/>
        </dgm:presLayoutVars>
      </dgm:prSet>
      <dgm:spPr/>
    </dgm:pt>
    <dgm:pt modelId="{6F105DE8-A287-42EB-B177-23DE9B0D6C58}" type="pres">
      <dgm:prSet presAssocID="{1D837C50-03B3-487F-8F8E-3568AA1F9A77}" presName="descendantText" presStyleLbl="alignAccFollowNode1" presStyleIdx="2" presStyleCnt="4">
        <dgm:presLayoutVars>
          <dgm:bulletEnabled val="1"/>
        </dgm:presLayoutVars>
      </dgm:prSet>
      <dgm:spPr/>
    </dgm:pt>
    <dgm:pt modelId="{A5EBA331-07CF-49BA-B67B-931B73E9AE79}" type="pres">
      <dgm:prSet presAssocID="{595A53FC-D471-4438-838B-80E2EB548EAA}" presName="sp" presStyleCnt="0"/>
      <dgm:spPr/>
    </dgm:pt>
    <dgm:pt modelId="{3B6CE828-0793-427C-9355-A77B39AC8EBE}" type="pres">
      <dgm:prSet presAssocID="{04188517-C43A-4D98-90DA-EF7D0FB60793}" presName="linNode" presStyleCnt="0"/>
      <dgm:spPr/>
    </dgm:pt>
    <dgm:pt modelId="{FF391F34-7E05-4F9E-8A3A-0EEEF8821C3B}" type="pres">
      <dgm:prSet presAssocID="{04188517-C43A-4D98-90DA-EF7D0FB60793}" presName="parentText" presStyleLbl="node1" presStyleIdx="3" presStyleCnt="4">
        <dgm:presLayoutVars>
          <dgm:chMax val="1"/>
          <dgm:bulletEnabled val="1"/>
        </dgm:presLayoutVars>
      </dgm:prSet>
      <dgm:spPr/>
    </dgm:pt>
    <dgm:pt modelId="{EB20A711-97F2-4C07-8E02-E734448B7073}" type="pres">
      <dgm:prSet presAssocID="{04188517-C43A-4D98-90DA-EF7D0FB60793}" presName="descendantText" presStyleLbl="alignAccFollowNode1" presStyleIdx="3" presStyleCnt="4">
        <dgm:presLayoutVars>
          <dgm:bulletEnabled val="1"/>
        </dgm:presLayoutVars>
      </dgm:prSet>
      <dgm:spPr/>
    </dgm:pt>
  </dgm:ptLst>
  <dgm:cxnLst>
    <dgm:cxn modelId="{03F79B11-6F71-4BC0-AE88-15579DFD8E8B}" type="presOf" srcId="{1D837C50-03B3-487F-8F8E-3568AA1F9A77}" destId="{882D43BB-EDDA-493B-ADE3-6D052E58434B}" srcOrd="0" destOrd="0" presId="urn:microsoft.com/office/officeart/2005/8/layout/vList5"/>
    <dgm:cxn modelId="{62AE0339-994F-4498-B6E8-0C01DBB9FF69}" type="presOf" srcId="{B1A0208B-28F5-4A60-AE6C-BC364C0FDA6D}" destId="{6F105DE8-A287-42EB-B177-23DE9B0D6C58}" srcOrd="0" destOrd="0" presId="urn:microsoft.com/office/officeart/2005/8/layout/vList5"/>
    <dgm:cxn modelId="{E84B30A2-79DC-4E3F-BF84-70A28D275CAD}" type="presOf" srcId="{E3E693E8-3315-4E80-87EE-2E5AA77AE3DC}" destId="{6F105DE8-A287-42EB-B177-23DE9B0D6C58}" srcOrd="0" destOrd="2" presId="urn:microsoft.com/office/officeart/2005/8/layout/vList5"/>
    <dgm:cxn modelId="{4FA18200-72AE-4E42-8E57-B0AA3BD3EDEE}" type="presOf" srcId="{BB4686A7-8E59-4FCB-AE18-30E4452354AC}" destId="{FBAACD42-F0D4-4A8E-B0E5-CB5E7940388F}" srcOrd="0" destOrd="1" presId="urn:microsoft.com/office/officeart/2005/8/layout/vList5"/>
    <dgm:cxn modelId="{0E7998B2-7880-4B1D-ABFC-27734687808D}" srcId="{53B605DD-09F7-456E-9344-981CB980CFCA}" destId="{3DCD97B8-9840-4A79-8328-2ECF9DE132D8}" srcOrd="1" destOrd="0" parTransId="{F9C2EDC7-12A5-40F4-8177-82E2420CC9B1}" sibTransId="{E0AB63D6-CF28-4169-B23D-5D62E59F8CCC}"/>
    <dgm:cxn modelId="{9CDFF7BF-E449-4162-92E6-3C519FEBB018}" srcId="{04188517-C43A-4D98-90DA-EF7D0FB60793}" destId="{84612F63-CEA7-4E54-A978-5E790F10ED52}" srcOrd="1" destOrd="0" parTransId="{774051A3-5BFB-4670-BB21-922E00040566}" sibTransId="{C886F364-FC7E-4872-A6B1-FD4DC91F4AFD}"/>
    <dgm:cxn modelId="{091AD57C-BCF0-45C5-82EE-13693E2FE750}" type="presOf" srcId="{F507FFB0-A554-49BC-BF2E-1CDF7EB85A33}" destId="{EB20A711-97F2-4C07-8E02-E734448B7073}" srcOrd="0" destOrd="0" presId="urn:microsoft.com/office/officeart/2005/8/layout/vList5"/>
    <dgm:cxn modelId="{34C3E38F-F089-415A-943B-BBA14F23F26C}" srcId="{18EFE592-D47D-4E74-9270-B7746B271244}" destId="{0CD2B485-6DFF-4382-A6C0-93189379B864}" srcOrd="2" destOrd="0" parTransId="{B76CBF63-2041-4232-A7B0-2B5C440C6D7A}" sibTransId="{057D0822-F491-413D-9FDE-D6A75A784601}"/>
    <dgm:cxn modelId="{6DE00034-E642-4F55-AFC0-091684F6259D}" type="presOf" srcId="{F986D3E2-F64E-43B9-B5D2-F3786AD187D5}" destId="{6F105DE8-A287-42EB-B177-23DE9B0D6C58}" srcOrd="0" destOrd="1" presId="urn:microsoft.com/office/officeart/2005/8/layout/vList5"/>
    <dgm:cxn modelId="{F24D3BBB-D920-4886-BD86-8C1762ACAC35}" srcId="{C215B975-902B-4EC7-B336-A4AA07B053E8}" destId="{53B605DD-09F7-456E-9344-981CB980CFCA}" srcOrd="1" destOrd="0" parTransId="{89559885-655E-453C-BF6B-16EDB03652E8}" sibTransId="{93590D21-7AD5-4BA5-A5DB-25A59F05DCB2}"/>
    <dgm:cxn modelId="{AB67F5CF-C972-4130-B334-EBDD3F4A5840}" type="presOf" srcId="{84612F63-CEA7-4E54-A978-5E790F10ED52}" destId="{EB20A711-97F2-4C07-8E02-E734448B7073}" srcOrd="0" destOrd="1" presId="urn:microsoft.com/office/officeart/2005/8/layout/vList5"/>
    <dgm:cxn modelId="{1ADFE39C-990D-42B9-81E1-9C49403E1E26}" type="presOf" srcId="{18EFE592-D47D-4E74-9270-B7746B271244}" destId="{958EC169-86A2-4C34-8555-18A5C31018E5}" srcOrd="0" destOrd="0" presId="urn:microsoft.com/office/officeart/2005/8/layout/vList5"/>
    <dgm:cxn modelId="{1522BFDB-E5FC-4F52-8E6A-13CE0EA0C78A}" srcId="{04188517-C43A-4D98-90DA-EF7D0FB60793}" destId="{F507FFB0-A554-49BC-BF2E-1CDF7EB85A33}" srcOrd="0" destOrd="0" parTransId="{E80A42D4-3F2A-4393-8082-59C8D171C0F5}" sibTransId="{BBDF855A-E795-4CEE-97F2-581523887D25}"/>
    <dgm:cxn modelId="{FB1909C8-9844-49D8-9796-571BA3EDB435}" type="presOf" srcId="{0CD2B485-6DFF-4382-A6C0-93189379B864}" destId="{FBAACD42-F0D4-4A8E-B0E5-CB5E7940388F}" srcOrd="0" destOrd="2" presId="urn:microsoft.com/office/officeart/2005/8/layout/vList5"/>
    <dgm:cxn modelId="{1E001B70-64E2-40E6-B5B8-8432A8E0A49D}" type="presOf" srcId="{53B605DD-09F7-456E-9344-981CB980CFCA}" destId="{E583501E-83A2-4415-B5E9-E6B06FAFAFA4}" srcOrd="0" destOrd="0" presId="urn:microsoft.com/office/officeart/2005/8/layout/vList5"/>
    <dgm:cxn modelId="{F871D124-3F80-4DAA-B123-A63E499BF410}" type="presOf" srcId="{158E567A-92C6-4312-99BB-36BF67D3322E}" destId="{FBAACD42-F0D4-4A8E-B0E5-CB5E7940388F}" srcOrd="0" destOrd="0" presId="urn:microsoft.com/office/officeart/2005/8/layout/vList5"/>
    <dgm:cxn modelId="{363926D1-F4EB-44DF-A902-BC6342E9CB4D}" srcId="{53B605DD-09F7-456E-9344-981CB980CFCA}" destId="{6B366523-BD13-4980-948A-3532E0320257}" srcOrd="0" destOrd="0" parTransId="{A12DA69F-53D9-4615-887A-395BF3A52C81}" sibTransId="{459D637C-1CCF-4C6D-BE3A-8F909079702D}"/>
    <dgm:cxn modelId="{A205C2F5-E314-4557-8D9C-341FE497D5B6}" srcId="{C215B975-902B-4EC7-B336-A4AA07B053E8}" destId="{1D837C50-03B3-487F-8F8E-3568AA1F9A77}" srcOrd="2" destOrd="0" parTransId="{39C65D6B-D09E-4169-BF66-93DA259555E4}" sibTransId="{595A53FC-D471-4438-838B-80E2EB548EAA}"/>
    <dgm:cxn modelId="{F2D9014A-EA80-4DF3-9C63-E586C91A996E}" srcId="{1D837C50-03B3-487F-8F8E-3568AA1F9A77}" destId="{F986D3E2-F64E-43B9-B5D2-F3786AD187D5}" srcOrd="1" destOrd="0" parTransId="{EA38A556-B5F9-4744-8BE5-E46866E3BC28}" sibTransId="{D37A206A-0F42-4A20-ABEA-0545868A81A3}"/>
    <dgm:cxn modelId="{46C45A26-C118-4861-84D8-79EC47598AED}" type="presOf" srcId="{6B366523-BD13-4980-948A-3532E0320257}" destId="{91B9535C-EE9F-4839-8961-649CCD71B09F}" srcOrd="0" destOrd="0" presId="urn:microsoft.com/office/officeart/2005/8/layout/vList5"/>
    <dgm:cxn modelId="{E41A588B-DC18-4400-9264-F062A6CCDC14}" srcId="{18EFE592-D47D-4E74-9270-B7746B271244}" destId="{BB4686A7-8E59-4FCB-AE18-30E4452354AC}" srcOrd="1" destOrd="0" parTransId="{32DE0638-7BB7-4E2C-BB9D-4CEC50B48590}" sibTransId="{212B5FA8-1AFC-44CE-98D2-17F324D7233A}"/>
    <dgm:cxn modelId="{8CEF5C1F-EE3F-490D-9414-0CA10CDED090}" srcId="{04188517-C43A-4D98-90DA-EF7D0FB60793}" destId="{E29BA5B4-CDE4-4873-AC07-4791CCCA79E8}" srcOrd="2" destOrd="0" parTransId="{FF364133-2F26-4015-8FDD-C8AB9E067DA6}" sibTransId="{F0A297FC-2741-4E9C-BA05-E6026EBA1D61}"/>
    <dgm:cxn modelId="{31B050C4-1E4C-4C92-B1DF-8660D4062F62}" srcId="{C215B975-902B-4EC7-B336-A4AA07B053E8}" destId="{18EFE592-D47D-4E74-9270-B7746B271244}" srcOrd="0" destOrd="0" parTransId="{F8AF199C-DC39-46A1-9487-F52C7EB0090E}" sibTransId="{A07C37FB-35EA-4C4B-BC11-AC2638EE2DEE}"/>
    <dgm:cxn modelId="{43823A17-FCDA-4CBC-A810-67A33270C071}" srcId="{1D837C50-03B3-487F-8F8E-3568AA1F9A77}" destId="{B1A0208B-28F5-4A60-AE6C-BC364C0FDA6D}" srcOrd="0" destOrd="0" parTransId="{28697606-7BFB-4AE2-BFA9-D5BD290268FF}" sibTransId="{4DF394EC-B01D-474B-88C3-42025E39CE4B}"/>
    <dgm:cxn modelId="{60EE0A10-FFAD-4C59-A3B1-ADF973B645BD}" srcId="{1D837C50-03B3-487F-8F8E-3568AA1F9A77}" destId="{E3E693E8-3315-4E80-87EE-2E5AA77AE3DC}" srcOrd="2" destOrd="0" parTransId="{7B85B90E-DDC9-4286-8947-B20206721639}" sibTransId="{8AF6E69E-18AC-4B52-BAA0-F9F8F7AE2152}"/>
    <dgm:cxn modelId="{3F1AE0B4-C45A-44E3-BDD8-5FF6163559F7}" type="presOf" srcId="{3DCD97B8-9840-4A79-8328-2ECF9DE132D8}" destId="{91B9535C-EE9F-4839-8961-649CCD71B09F}" srcOrd="0" destOrd="1" presId="urn:microsoft.com/office/officeart/2005/8/layout/vList5"/>
    <dgm:cxn modelId="{ABD96DCE-7114-40BF-8899-C3DC783F1917}" srcId="{18EFE592-D47D-4E74-9270-B7746B271244}" destId="{158E567A-92C6-4312-99BB-36BF67D3322E}" srcOrd="0" destOrd="0" parTransId="{F4237463-1927-4D6B-965D-09FF9BA36C0A}" sibTransId="{D82605C2-4713-4135-B496-FEBE168A1636}"/>
    <dgm:cxn modelId="{5A71C670-F66A-47EE-B9A7-604DB17DE0DB}" type="presOf" srcId="{E29BA5B4-CDE4-4873-AC07-4791CCCA79E8}" destId="{EB20A711-97F2-4C07-8E02-E734448B7073}" srcOrd="0" destOrd="2" presId="urn:microsoft.com/office/officeart/2005/8/layout/vList5"/>
    <dgm:cxn modelId="{96AB0DE3-DD2C-446F-9D69-FB261C66E85F}" type="presOf" srcId="{C215B975-902B-4EC7-B336-A4AA07B053E8}" destId="{E581B38B-3431-4F2C-A2D5-E0DCD5694718}" srcOrd="0" destOrd="0" presId="urn:microsoft.com/office/officeart/2005/8/layout/vList5"/>
    <dgm:cxn modelId="{7C4D7FF2-FEAB-4B7F-B4E6-90150E89BBC0}" srcId="{53B605DD-09F7-456E-9344-981CB980CFCA}" destId="{AD9421A0-2E86-45D6-AEA1-A1A149576777}" srcOrd="2" destOrd="0" parTransId="{8BB9C9D1-C85D-4575-ABB7-6E832687F0DD}" sibTransId="{7423C02C-A19D-483E-B596-62F42FFC98B1}"/>
    <dgm:cxn modelId="{E966A751-A343-4562-9A54-08CD165FECEF}" srcId="{C215B975-902B-4EC7-B336-A4AA07B053E8}" destId="{04188517-C43A-4D98-90DA-EF7D0FB60793}" srcOrd="3" destOrd="0" parTransId="{E7682CFF-05C2-4817-A175-473DE3271D06}" sibTransId="{85731216-A6B2-4737-B24D-1455AA1C46E3}"/>
    <dgm:cxn modelId="{66736646-790F-4AA8-A100-23DEE1E19B51}" type="presOf" srcId="{AD9421A0-2E86-45D6-AEA1-A1A149576777}" destId="{91B9535C-EE9F-4839-8961-649CCD71B09F}" srcOrd="0" destOrd="2" presId="urn:microsoft.com/office/officeart/2005/8/layout/vList5"/>
    <dgm:cxn modelId="{EF9EA35D-56AB-4A48-960A-FEC8D91FAE37}" type="presOf" srcId="{04188517-C43A-4D98-90DA-EF7D0FB60793}" destId="{FF391F34-7E05-4F9E-8A3A-0EEEF8821C3B}" srcOrd="0" destOrd="0" presId="urn:microsoft.com/office/officeart/2005/8/layout/vList5"/>
    <dgm:cxn modelId="{6ADC7BA9-11EA-4526-AD70-513108912C4C}" type="presParOf" srcId="{E581B38B-3431-4F2C-A2D5-E0DCD5694718}" destId="{463FD7FA-F7EB-4B4B-8AC2-166FAA21F44A}" srcOrd="0" destOrd="0" presId="urn:microsoft.com/office/officeart/2005/8/layout/vList5"/>
    <dgm:cxn modelId="{07016AF3-44B5-4299-AED5-F09715F5D89C}" type="presParOf" srcId="{463FD7FA-F7EB-4B4B-8AC2-166FAA21F44A}" destId="{958EC169-86A2-4C34-8555-18A5C31018E5}" srcOrd="0" destOrd="0" presId="urn:microsoft.com/office/officeart/2005/8/layout/vList5"/>
    <dgm:cxn modelId="{BDADAF99-3F69-460B-AF8D-B2921AF433EC}" type="presParOf" srcId="{463FD7FA-F7EB-4B4B-8AC2-166FAA21F44A}" destId="{FBAACD42-F0D4-4A8E-B0E5-CB5E7940388F}" srcOrd="1" destOrd="0" presId="urn:microsoft.com/office/officeart/2005/8/layout/vList5"/>
    <dgm:cxn modelId="{B6E10522-6878-4B7C-BFF0-B15BC898A14F}" type="presParOf" srcId="{E581B38B-3431-4F2C-A2D5-E0DCD5694718}" destId="{65498D17-C3CA-475F-ADFD-990D7A26B66D}" srcOrd="1" destOrd="0" presId="urn:microsoft.com/office/officeart/2005/8/layout/vList5"/>
    <dgm:cxn modelId="{EAB1F17F-945F-4180-89C2-3579986AE6A0}" type="presParOf" srcId="{E581B38B-3431-4F2C-A2D5-E0DCD5694718}" destId="{A7ACA97F-BAB4-40E9-9F25-63EA12B00A68}" srcOrd="2" destOrd="0" presId="urn:microsoft.com/office/officeart/2005/8/layout/vList5"/>
    <dgm:cxn modelId="{A35C49FB-650D-4BDD-8815-614E3DCB1696}" type="presParOf" srcId="{A7ACA97F-BAB4-40E9-9F25-63EA12B00A68}" destId="{E583501E-83A2-4415-B5E9-E6B06FAFAFA4}" srcOrd="0" destOrd="0" presId="urn:microsoft.com/office/officeart/2005/8/layout/vList5"/>
    <dgm:cxn modelId="{2308AF49-3BA0-4564-B8FF-259CE4145BA6}" type="presParOf" srcId="{A7ACA97F-BAB4-40E9-9F25-63EA12B00A68}" destId="{91B9535C-EE9F-4839-8961-649CCD71B09F}" srcOrd="1" destOrd="0" presId="urn:microsoft.com/office/officeart/2005/8/layout/vList5"/>
    <dgm:cxn modelId="{5FF9A59E-9195-4842-B69D-958A4B6804A7}" type="presParOf" srcId="{E581B38B-3431-4F2C-A2D5-E0DCD5694718}" destId="{66591481-F144-4CBA-81AE-CF3B73411F1D}" srcOrd="3" destOrd="0" presId="urn:microsoft.com/office/officeart/2005/8/layout/vList5"/>
    <dgm:cxn modelId="{647CED33-0B01-4CB3-9660-DC00F5E6898C}" type="presParOf" srcId="{E581B38B-3431-4F2C-A2D5-E0DCD5694718}" destId="{C0A68AA8-73D1-4466-B48C-793A4DE3F970}" srcOrd="4" destOrd="0" presId="urn:microsoft.com/office/officeart/2005/8/layout/vList5"/>
    <dgm:cxn modelId="{D68E2775-4AB0-4796-B37D-DE1297348743}" type="presParOf" srcId="{C0A68AA8-73D1-4466-B48C-793A4DE3F970}" destId="{882D43BB-EDDA-493B-ADE3-6D052E58434B}" srcOrd="0" destOrd="0" presId="urn:microsoft.com/office/officeart/2005/8/layout/vList5"/>
    <dgm:cxn modelId="{1AC06B42-B6DC-491E-B19F-89E4F957509B}" type="presParOf" srcId="{C0A68AA8-73D1-4466-B48C-793A4DE3F970}" destId="{6F105DE8-A287-42EB-B177-23DE9B0D6C58}" srcOrd="1" destOrd="0" presId="urn:microsoft.com/office/officeart/2005/8/layout/vList5"/>
    <dgm:cxn modelId="{C2F06056-DACD-46AD-9A39-660171877959}" type="presParOf" srcId="{E581B38B-3431-4F2C-A2D5-E0DCD5694718}" destId="{A5EBA331-07CF-49BA-B67B-931B73E9AE79}" srcOrd="5" destOrd="0" presId="urn:microsoft.com/office/officeart/2005/8/layout/vList5"/>
    <dgm:cxn modelId="{133C4A3C-C1B8-446D-814D-014D41B1D2ED}" type="presParOf" srcId="{E581B38B-3431-4F2C-A2D5-E0DCD5694718}" destId="{3B6CE828-0793-427C-9355-A77B39AC8EBE}" srcOrd="6" destOrd="0" presId="urn:microsoft.com/office/officeart/2005/8/layout/vList5"/>
    <dgm:cxn modelId="{86D99656-F102-4EF6-AC1A-19F0C76C02B3}" type="presParOf" srcId="{3B6CE828-0793-427C-9355-A77B39AC8EBE}" destId="{FF391F34-7E05-4F9E-8A3A-0EEEF8821C3B}" srcOrd="0" destOrd="0" presId="urn:microsoft.com/office/officeart/2005/8/layout/vList5"/>
    <dgm:cxn modelId="{AE032264-2E6A-4378-8FB3-755D36FD9140}" type="presParOf" srcId="{3B6CE828-0793-427C-9355-A77B39AC8EBE}" destId="{EB20A711-97F2-4C07-8E02-E734448B7073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0E9DE493-19D7-4EC9-97C9-5F26233F1106}" type="doc">
      <dgm:prSet loTypeId="urn:microsoft.com/office/officeart/2005/8/layout/hProcess4" loCatId="process" qsTypeId="urn:microsoft.com/office/officeart/2005/8/quickstyle/simple5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FB986F71-3126-4196-BD30-74AEDC39A1CA}">
      <dgm:prSet phldrT="[Text]"/>
      <dgm:spPr/>
      <dgm:t>
        <a:bodyPr/>
        <a:lstStyle/>
        <a:p>
          <a:r>
            <a:rPr lang="en-US" dirty="0"/>
            <a:t>Structure</a:t>
          </a:r>
        </a:p>
      </dgm:t>
    </dgm:pt>
    <dgm:pt modelId="{9B3CE34A-9B3E-4D5F-94E0-DFBB94FF5A03}" type="parTrans" cxnId="{1423FC72-83C7-4510-8021-28EAEA493E68}">
      <dgm:prSet/>
      <dgm:spPr/>
      <dgm:t>
        <a:bodyPr/>
        <a:lstStyle/>
        <a:p>
          <a:endParaRPr lang="en-US"/>
        </a:p>
      </dgm:t>
    </dgm:pt>
    <dgm:pt modelId="{D0B150DF-3AA4-454C-8652-25880449C422}" type="sibTrans" cxnId="{1423FC72-83C7-4510-8021-28EAEA493E68}">
      <dgm:prSet/>
      <dgm:spPr/>
      <dgm:t>
        <a:bodyPr/>
        <a:lstStyle/>
        <a:p>
          <a:endParaRPr lang="en-US"/>
        </a:p>
      </dgm:t>
    </dgm:pt>
    <dgm:pt modelId="{AB2E8498-CC81-452F-A895-08F3845AA347}">
      <dgm:prSet phldrT="[Text]"/>
      <dgm:spPr/>
      <dgm:t>
        <a:bodyPr/>
        <a:lstStyle/>
        <a:p>
          <a:r>
            <a:rPr lang="en-US" dirty="0"/>
            <a:t>Bedrom1</a:t>
          </a:r>
        </a:p>
      </dgm:t>
    </dgm:pt>
    <dgm:pt modelId="{4C65E2C8-0CBB-4D8C-AD60-6B0105C62B84}" type="parTrans" cxnId="{2D5B3E3B-3EE5-4072-933E-27DF5400591C}">
      <dgm:prSet/>
      <dgm:spPr/>
      <dgm:t>
        <a:bodyPr/>
        <a:lstStyle/>
        <a:p>
          <a:endParaRPr lang="en-US"/>
        </a:p>
      </dgm:t>
    </dgm:pt>
    <dgm:pt modelId="{9A1F3304-AA9E-4FBC-89BA-9095C80E47C9}" type="sibTrans" cxnId="{2D5B3E3B-3EE5-4072-933E-27DF5400591C}">
      <dgm:prSet/>
      <dgm:spPr/>
      <dgm:t>
        <a:bodyPr/>
        <a:lstStyle/>
        <a:p>
          <a:endParaRPr lang="en-US"/>
        </a:p>
      </dgm:t>
    </dgm:pt>
    <dgm:pt modelId="{BF381BD4-48DC-48BF-8C18-C307CDD4D490}">
      <dgm:prSet phldrT="[Text]"/>
      <dgm:spPr/>
      <dgm:t>
        <a:bodyPr/>
        <a:lstStyle/>
        <a:p>
          <a:r>
            <a:rPr lang="en-US" strike="sngStrike" dirty="0"/>
            <a:t>AC</a:t>
          </a:r>
        </a:p>
      </dgm:t>
    </dgm:pt>
    <dgm:pt modelId="{5D881325-883F-44A1-A5FB-E01856D07A5B}" type="parTrans" cxnId="{5F9EDECD-FB20-4615-B5EC-47255B2B532F}">
      <dgm:prSet/>
      <dgm:spPr/>
      <dgm:t>
        <a:bodyPr/>
        <a:lstStyle/>
        <a:p>
          <a:endParaRPr lang="en-US"/>
        </a:p>
      </dgm:t>
    </dgm:pt>
    <dgm:pt modelId="{2C645F98-BC4B-4797-BC42-0872EA7B0575}" type="sibTrans" cxnId="{5F9EDECD-FB20-4615-B5EC-47255B2B532F}">
      <dgm:prSet/>
      <dgm:spPr/>
      <dgm:t>
        <a:bodyPr/>
        <a:lstStyle/>
        <a:p>
          <a:endParaRPr lang="en-US"/>
        </a:p>
      </dgm:t>
    </dgm:pt>
    <dgm:pt modelId="{F6D27D1B-CDCB-481F-B8FA-AB31B2A119DE}">
      <dgm:prSet phldrT="[Text]"/>
      <dgm:spPr/>
      <dgm:t>
        <a:bodyPr/>
        <a:lstStyle/>
        <a:p>
          <a:r>
            <a:rPr lang="en-US" dirty="0"/>
            <a:t>Furniture</a:t>
          </a:r>
        </a:p>
      </dgm:t>
    </dgm:pt>
    <dgm:pt modelId="{8A7BF306-8E53-4B16-9E7E-A79AE3DF6BE2}" type="parTrans" cxnId="{A63D53AC-541A-4D09-9620-8B1C8D7B91DE}">
      <dgm:prSet/>
      <dgm:spPr/>
      <dgm:t>
        <a:bodyPr/>
        <a:lstStyle/>
        <a:p>
          <a:endParaRPr lang="en-US"/>
        </a:p>
      </dgm:t>
    </dgm:pt>
    <dgm:pt modelId="{7AEB6639-3258-49E8-8B1F-B4A9C61922BE}" type="sibTrans" cxnId="{A63D53AC-541A-4D09-9620-8B1C8D7B91DE}">
      <dgm:prSet/>
      <dgm:spPr/>
      <dgm:t>
        <a:bodyPr/>
        <a:lstStyle/>
        <a:p>
          <a:endParaRPr lang="en-US"/>
        </a:p>
      </dgm:t>
    </dgm:pt>
    <dgm:pt modelId="{0B00F5A8-A0EF-4111-9D86-004317B4F49E}">
      <dgm:prSet phldrT="[Text]"/>
      <dgm:spPr/>
      <dgm:t>
        <a:bodyPr/>
        <a:lstStyle/>
        <a:p>
          <a:r>
            <a:rPr lang="en-US" dirty="0" err="1"/>
            <a:t>KingBed</a:t>
          </a:r>
          <a:endParaRPr lang="en-US" dirty="0"/>
        </a:p>
      </dgm:t>
    </dgm:pt>
    <dgm:pt modelId="{EC916B99-8D26-4265-B7BE-BB461C68DA5C}" type="parTrans" cxnId="{86F910E7-C9D0-48E5-A3A3-C70127E96FC1}">
      <dgm:prSet/>
      <dgm:spPr/>
      <dgm:t>
        <a:bodyPr/>
        <a:lstStyle/>
        <a:p>
          <a:endParaRPr lang="en-US"/>
        </a:p>
      </dgm:t>
    </dgm:pt>
    <dgm:pt modelId="{CE48C676-980A-4BAC-A3C8-9ABC315DAE51}" type="sibTrans" cxnId="{86F910E7-C9D0-48E5-A3A3-C70127E96FC1}">
      <dgm:prSet/>
      <dgm:spPr/>
      <dgm:t>
        <a:bodyPr/>
        <a:lstStyle/>
        <a:p>
          <a:endParaRPr lang="en-US"/>
        </a:p>
      </dgm:t>
    </dgm:pt>
    <dgm:pt modelId="{58828492-5CEF-4AFE-95CB-5D7E6A18158B}">
      <dgm:prSet phldrT="[Text]"/>
      <dgm:spPr/>
      <dgm:t>
        <a:bodyPr/>
        <a:lstStyle/>
        <a:p>
          <a:r>
            <a:rPr lang="en-US" dirty="0"/>
            <a:t>Operations</a:t>
          </a:r>
        </a:p>
      </dgm:t>
    </dgm:pt>
    <dgm:pt modelId="{F664BA43-1B81-496F-A04E-CE4B4A525697}" type="parTrans" cxnId="{ECE9152A-59A8-4A3A-9D34-DB38A074F636}">
      <dgm:prSet/>
      <dgm:spPr/>
      <dgm:t>
        <a:bodyPr/>
        <a:lstStyle/>
        <a:p>
          <a:endParaRPr lang="en-US"/>
        </a:p>
      </dgm:t>
    </dgm:pt>
    <dgm:pt modelId="{2D386477-EC66-449A-8D41-5F8A212C3D8E}" type="sibTrans" cxnId="{ECE9152A-59A8-4A3A-9D34-DB38A074F636}">
      <dgm:prSet/>
      <dgm:spPr/>
      <dgm:t>
        <a:bodyPr/>
        <a:lstStyle/>
        <a:p>
          <a:endParaRPr lang="en-US"/>
        </a:p>
      </dgm:t>
    </dgm:pt>
    <dgm:pt modelId="{68838C34-4D02-49F8-ADD7-BFA90D87B7EA}">
      <dgm:prSet phldrT="[Text]"/>
      <dgm:spPr/>
      <dgm:t>
        <a:bodyPr/>
        <a:lstStyle/>
        <a:p>
          <a:r>
            <a:rPr lang="en-US" dirty="0" err="1"/>
            <a:t>getACType</a:t>
          </a:r>
          <a:endParaRPr lang="en-US" dirty="0"/>
        </a:p>
      </dgm:t>
    </dgm:pt>
    <dgm:pt modelId="{F2AD00AD-6A23-4C89-A107-68EF5D1F0B94}" type="parTrans" cxnId="{4143D757-8617-4C89-8322-E3B29A1874AF}">
      <dgm:prSet/>
      <dgm:spPr/>
      <dgm:t>
        <a:bodyPr/>
        <a:lstStyle/>
        <a:p>
          <a:endParaRPr lang="en-US"/>
        </a:p>
      </dgm:t>
    </dgm:pt>
    <dgm:pt modelId="{FFC4FCE7-6F2F-4F91-A74A-7C4C32A81657}" type="sibTrans" cxnId="{4143D757-8617-4C89-8322-E3B29A1874AF}">
      <dgm:prSet/>
      <dgm:spPr/>
      <dgm:t>
        <a:bodyPr/>
        <a:lstStyle/>
        <a:p>
          <a:endParaRPr lang="en-US"/>
        </a:p>
      </dgm:t>
    </dgm:pt>
    <dgm:pt modelId="{65B6D8B9-E558-4264-B37F-7B4B2A8896DF}">
      <dgm:prSet phldrT="[Text]"/>
      <dgm:spPr/>
      <dgm:t>
        <a:bodyPr/>
        <a:lstStyle/>
        <a:p>
          <a:r>
            <a:rPr lang="en-US" dirty="0"/>
            <a:t>TV</a:t>
          </a:r>
        </a:p>
      </dgm:t>
    </dgm:pt>
    <dgm:pt modelId="{04F5A724-3AA7-4E78-B992-BCB3E916993F}" type="parTrans" cxnId="{CA96E113-7151-48C8-B4D5-7AA211772CC8}">
      <dgm:prSet/>
      <dgm:spPr/>
      <dgm:t>
        <a:bodyPr/>
        <a:lstStyle/>
        <a:p>
          <a:endParaRPr lang="en-US"/>
        </a:p>
      </dgm:t>
    </dgm:pt>
    <dgm:pt modelId="{370A79FF-9957-49E1-811F-78AB198DD9E0}" type="sibTrans" cxnId="{CA96E113-7151-48C8-B4D5-7AA211772CC8}">
      <dgm:prSet/>
      <dgm:spPr/>
      <dgm:t>
        <a:bodyPr/>
        <a:lstStyle/>
        <a:p>
          <a:endParaRPr lang="en-US"/>
        </a:p>
      </dgm:t>
    </dgm:pt>
    <dgm:pt modelId="{6E7DBE00-7E5B-46F8-BBA0-CF0079A58E82}">
      <dgm:prSet phldrT="[Text]"/>
      <dgm:spPr/>
      <dgm:t>
        <a:bodyPr/>
        <a:lstStyle/>
        <a:p>
          <a:r>
            <a:rPr lang="en-US" dirty="0" err="1"/>
            <a:t>getChairColor</a:t>
          </a:r>
          <a:r>
            <a:rPr lang="en-US" dirty="0"/>
            <a:t>()</a:t>
          </a:r>
        </a:p>
      </dgm:t>
    </dgm:pt>
    <dgm:pt modelId="{6FAC7821-43C2-4A12-9638-E9B1BDE7C8D8}" type="parTrans" cxnId="{3D080EE7-BDF0-495B-A4FB-103A296CD73B}">
      <dgm:prSet/>
      <dgm:spPr/>
      <dgm:t>
        <a:bodyPr/>
        <a:lstStyle/>
        <a:p>
          <a:endParaRPr lang="en-US"/>
        </a:p>
      </dgm:t>
    </dgm:pt>
    <dgm:pt modelId="{65147ED7-18A4-49A5-9AEE-066FB0363316}" type="sibTrans" cxnId="{3D080EE7-BDF0-495B-A4FB-103A296CD73B}">
      <dgm:prSet/>
      <dgm:spPr/>
      <dgm:t>
        <a:bodyPr/>
        <a:lstStyle/>
        <a:p>
          <a:endParaRPr lang="en-US"/>
        </a:p>
      </dgm:t>
    </dgm:pt>
    <dgm:pt modelId="{5ED3B505-FAF4-42EA-9A03-ADCC4BAEDE7C}">
      <dgm:prSet phldrT="[Text]"/>
      <dgm:spPr/>
      <dgm:t>
        <a:bodyPr/>
        <a:lstStyle/>
        <a:p>
          <a:r>
            <a:rPr lang="en-US" dirty="0"/>
            <a:t>Chair</a:t>
          </a:r>
        </a:p>
      </dgm:t>
    </dgm:pt>
    <dgm:pt modelId="{8FB34CD4-6F2A-43F4-8ED0-E9BDC14920ED}" type="parTrans" cxnId="{5D51B2A5-8874-4AA9-917F-A3087EB049A5}">
      <dgm:prSet/>
      <dgm:spPr/>
      <dgm:t>
        <a:bodyPr/>
        <a:lstStyle/>
        <a:p>
          <a:endParaRPr lang="en-US"/>
        </a:p>
      </dgm:t>
    </dgm:pt>
    <dgm:pt modelId="{FBD6BBBF-797C-45A2-BEE6-72180F01C623}" type="sibTrans" cxnId="{5D51B2A5-8874-4AA9-917F-A3087EB049A5}">
      <dgm:prSet/>
      <dgm:spPr/>
      <dgm:t>
        <a:bodyPr/>
        <a:lstStyle/>
        <a:p>
          <a:endParaRPr lang="en-US"/>
        </a:p>
      </dgm:t>
    </dgm:pt>
    <dgm:pt modelId="{2563F7D8-E79C-47BC-A596-342941FFCABE}">
      <dgm:prSet phldrT="[Text]"/>
      <dgm:spPr/>
      <dgm:t>
        <a:bodyPr/>
        <a:lstStyle/>
        <a:p>
          <a:r>
            <a:rPr lang="en-US" dirty="0" err="1"/>
            <a:t>hasChair</a:t>
          </a:r>
          <a:r>
            <a:rPr lang="en-US" dirty="0"/>
            <a:t>()</a:t>
          </a:r>
        </a:p>
      </dgm:t>
    </dgm:pt>
    <dgm:pt modelId="{97A7BFC1-F40C-4189-979D-613681D927DC}" type="parTrans" cxnId="{A05D278F-F62D-4D34-A62A-9DEBA3E4A6D9}">
      <dgm:prSet/>
      <dgm:spPr/>
      <dgm:t>
        <a:bodyPr/>
        <a:lstStyle/>
        <a:p>
          <a:endParaRPr lang="en-US"/>
        </a:p>
      </dgm:t>
    </dgm:pt>
    <dgm:pt modelId="{D3404A48-3F8C-4DDD-8CDF-7E94FFE5C22A}" type="sibTrans" cxnId="{A05D278F-F62D-4D34-A62A-9DEBA3E4A6D9}">
      <dgm:prSet/>
      <dgm:spPr/>
      <dgm:t>
        <a:bodyPr/>
        <a:lstStyle/>
        <a:p>
          <a:endParaRPr lang="en-US"/>
        </a:p>
      </dgm:t>
    </dgm:pt>
    <dgm:pt modelId="{54909735-780D-4B72-A667-54D5566DEA1C}">
      <dgm:prSet phldrT="[Text]"/>
      <dgm:spPr/>
      <dgm:t>
        <a:bodyPr/>
        <a:lstStyle/>
        <a:p>
          <a:r>
            <a:rPr lang="en-US" dirty="0" err="1"/>
            <a:t>hasTV</a:t>
          </a:r>
          <a:r>
            <a:rPr lang="en-US" dirty="0"/>
            <a:t>()</a:t>
          </a:r>
        </a:p>
      </dgm:t>
    </dgm:pt>
    <dgm:pt modelId="{3F7ADFAF-0567-4E12-A7A9-E12153F02011}" type="parTrans" cxnId="{06B01FB6-9447-401F-8EFD-8183DD059D5D}">
      <dgm:prSet/>
      <dgm:spPr/>
      <dgm:t>
        <a:bodyPr/>
        <a:lstStyle/>
        <a:p>
          <a:endParaRPr lang="en-US"/>
        </a:p>
      </dgm:t>
    </dgm:pt>
    <dgm:pt modelId="{18E03AC4-3826-4CE5-9E36-ECA70F899381}" type="sibTrans" cxnId="{06B01FB6-9447-401F-8EFD-8183DD059D5D}">
      <dgm:prSet/>
      <dgm:spPr/>
      <dgm:t>
        <a:bodyPr/>
        <a:lstStyle/>
        <a:p>
          <a:endParaRPr lang="en-US"/>
        </a:p>
      </dgm:t>
    </dgm:pt>
    <dgm:pt modelId="{660D8A87-FE95-4279-A65E-78CB6FE71781}">
      <dgm:prSet phldrT="[Text]"/>
      <dgm:spPr/>
      <dgm:t>
        <a:bodyPr/>
        <a:lstStyle/>
        <a:p>
          <a:r>
            <a:rPr lang="en-US" dirty="0" err="1"/>
            <a:t>hasBed</a:t>
          </a:r>
          <a:r>
            <a:rPr lang="en-US" dirty="0"/>
            <a:t>()</a:t>
          </a:r>
        </a:p>
      </dgm:t>
    </dgm:pt>
    <dgm:pt modelId="{83AC1E36-17EB-4890-83C3-F374A45ACF9B}" type="parTrans" cxnId="{25C44A11-1388-42BB-A7FC-566823CAFB14}">
      <dgm:prSet/>
      <dgm:spPr/>
      <dgm:t>
        <a:bodyPr/>
        <a:lstStyle/>
        <a:p>
          <a:endParaRPr lang="en-US"/>
        </a:p>
      </dgm:t>
    </dgm:pt>
    <dgm:pt modelId="{634EEB41-4D44-42C9-B357-7A4AF5A7A7FE}" type="sibTrans" cxnId="{25C44A11-1388-42BB-A7FC-566823CAFB14}">
      <dgm:prSet/>
      <dgm:spPr/>
      <dgm:t>
        <a:bodyPr/>
        <a:lstStyle/>
        <a:p>
          <a:endParaRPr lang="en-US"/>
        </a:p>
      </dgm:t>
    </dgm:pt>
    <dgm:pt modelId="{800892D8-916D-42F3-B791-109DE91055A5}">
      <dgm:prSet phldrT="[Text]"/>
      <dgm:spPr/>
      <dgm:t>
        <a:bodyPr/>
        <a:lstStyle/>
        <a:p>
          <a:r>
            <a:rPr lang="en-US" dirty="0" err="1"/>
            <a:t>hasFurniture</a:t>
          </a:r>
          <a:r>
            <a:rPr lang="en-US" dirty="0"/>
            <a:t>()</a:t>
          </a:r>
        </a:p>
      </dgm:t>
    </dgm:pt>
    <dgm:pt modelId="{58FFF883-A04F-4129-B654-2DCA308F6849}" type="parTrans" cxnId="{52E298BD-6C4A-41FC-B00A-19470935B427}">
      <dgm:prSet/>
      <dgm:spPr/>
      <dgm:t>
        <a:bodyPr/>
        <a:lstStyle/>
        <a:p>
          <a:endParaRPr lang="en-US"/>
        </a:p>
      </dgm:t>
    </dgm:pt>
    <dgm:pt modelId="{48846B4B-9933-4012-AA04-EFB9095CD1A4}" type="sibTrans" cxnId="{52E298BD-6C4A-41FC-B00A-19470935B427}">
      <dgm:prSet/>
      <dgm:spPr/>
      <dgm:t>
        <a:bodyPr/>
        <a:lstStyle/>
        <a:p>
          <a:endParaRPr lang="en-US"/>
        </a:p>
      </dgm:t>
    </dgm:pt>
    <dgm:pt modelId="{3960CFF8-4383-4382-8D6D-F2A00F508E8D}" type="pres">
      <dgm:prSet presAssocID="{0E9DE493-19D7-4EC9-97C9-5F26233F1106}" presName="Name0" presStyleCnt="0">
        <dgm:presLayoutVars>
          <dgm:dir/>
          <dgm:animLvl val="lvl"/>
          <dgm:resizeHandles val="exact"/>
        </dgm:presLayoutVars>
      </dgm:prSet>
      <dgm:spPr/>
    </dgm:pt>
    <dgm:pt modelId="{366CFF54-5C8F-47F9-BFD8-D9AF3EADDA3E}" type="pres">
      <dgm:prSet presAssocID="{0E9DE493-19D7-4EC9-97C9-5F26233F1106}" presName="tSp" presStyleCnt="0"/>
      <dgm:spPr/>
    </dgm:pt>
    <dgm:pt modelId="{13688FBD-4079-41FE-A6A2-B5B0F293E6BF}" type="pres">
      <dgm:prSet presAssocID="{0E9DE493-19D7-4EC9-97C9-5F26233F1106}" presName="bSp" presStyleCnt="0"/>
      <dgm:spPr/>
    </dgm:pt>
    <dgm:pt modelId="{224851B6-C14D-49DE-883B-A13003DA4601}" type="pres">
      <dgm:prSet presAssocID="{0E9DE493-19D7-4EC9-97C9-5F26233F1106}" presName="process" presStyleCnt="0"/>
      <dgm:spPr/>
    </dgm:pt>
    <dgm:pt modelId="{1439717B-283C-48FF-AF62-1990F52B6512}" type="pres">
      <dgm:prSet presAssocID="{FB986F71-3126-4196-BD30-74AEDC39A1CA}" presName="composite1" presStyleCnt="0"/>
      <dgm:spPr/>
    </dgm:pt>
    <dgm:pt modelId="{BCCE6711-D1D8-4B2C-917E-41AB5A6114A8}" type="pres">
      <dgm:prSet presAssocID="{FB986F71-3126-4196-BD30-74AEDC39A1CA}" presName="dummyNode1" presStyleLbl="node1" presStyleIdx="0" presStyleCnt="3"/>
      <dgm:spPr/>
    </dgm:pt>
    <dgm:pt modelId="{96015622-8A46-45CF-A72A-2856B699B374}" type="pres">
      <dgm:prSet presAssocID="{FB986F71-3126-4196-BD30-74AEDC39A1CA}" presName="childNode1" presStyleLbl="bgAcc1" presStyleIdx="0" presStyleCnt="3">
        <dgm:presLayoutVars>
          <dgm:bulletEnabled val="1"/>
        </dgm:presLayoutVars>
      </dgm:prSet>
      <dgm:spPr/>
    </dgm:pt>
    <dgm:pt modelId="{BFE859F2-A9E8-4F95-9161-8EC68F2D30C4}" type="pres">
      <dgm:prSet presAssocID="{FB986F71-3126-4196-BD30-74AEDC39A1CA}" presName="childNode1tx" presStyleLbl="bgAcc1" presStyleIdx="0" presStyleCnt="3">
        <dgm:presLayoutVars>
          <dgm:bulletEnabled val="1"/>
        </dgm:presLayoutVars>
      </dgm:prSet>
      <dgm:spPr/>
    </dgm:pt>
    <dgm:pt modelId="{E18C6CF4-EDEB-4539-A36D-E0355B626199}" type="pres">
      <dgm:prSet presAssocID="{FB986F71-3126-4196-BD30-74AEDC39A1CA}" presName="parentNode1" presStyleLbl="node1" presStyleIdx="0" presStyleCnt="3">
        <dgm:presLayoutVars>
          <dgm:chMax val="1"/>
          <dgm:bulletEnabled val="1"/>
        </dgm:presLayoutVars>
      </dgm:prSet>
      <dgm:spPr/>
    </dgm:pt>
    <dgm:pt modelId="{D9FCD5E9-9E94-4534-BAB4-3DB8EB44E7D0}" type="pres">
      <dgm:prSet presAssocID="{FB986F71-3126-4196-BD30-74AEDC39A1CA}" presName="connSite1" presStyleCnt="0"/>
      <dgm:spPr/>
    </dgm:pt>
    <dgm:pt modelId="{6A63D16E-EEE6-4267-97EA-5AD7D2BC4E84}" type="pres">
      <dgm:prSet presAssocID="{D0B150DF-3AA4-454C-8652-25880449C422}" presName="Name9" presStyleLbl="sibTrans2D1" presStyleIdx="0" presStyleCnt="2"/>
      <dgm:spPr/>
    </dgm:pt>
    <dgm:pt modelId="{59BAED1E-A4FE-4FA3-8716-57917AF47F38}" type="pres">
      <dgm:prSet presAssocID="{F6D27D1B-CDCB-481F-B8FA-AB31B2A119DE}" presName="composite2" presStyleCnt="0"/>
      <dgm:spPr/>
    </dgm:pt>
    <dgm:pt modelId="{5C833856-7FAF-4B27-932C-67C7D08339F2}" type="pres">
      <dgm:prSet presAssocID="{F6D27D1B-CDCB-481F-B8FA-AB31B2A119DE}" presName="dummyNode2" presStyleLbl="node1" presStyleIdx="0" presStyleCnt="3"/>
      <dgm:spPr/>
    </dgm:pt>
    <dgm:pt modelId="{E83793B4-2C5C-4D90-82FA-E5EE4745664D}" type="pres">
      <dgm:prSet presAssocID="{F6D27D1B-CDCB-481F-B8FA-AB31B2A119DE}" presName="childNode2" presStyleLbl="bgAcc1" presStyleIdx="1" presStyleCnt="3">
        <dgm:presLayoutVars>
          <dgm:bulletEnabled val="1"/>
        </dgm:presLayoutVars>
      </dgm:prSet>
      <dgm:spPr/>
    </dgm:pt>
    <dgm:pt modelId="{67FFE978-6FBE-4424-80BE-B9E4B4DD0695}" type="pres">
      <dgm:prSet presAssocID="{F6D27D1B-CDCB-481F-B8FA-AB31B2A119DE}" presName="childNode2tx" presStyleLbl="bgAcc1" presStyleIdx="1" presStyleCnt="3">
        <dgm:presLayoutVars>
          <dgm:bulletEnabled val="1"/>
        </dgm:presLayoutVars>
      </dgm:prSet>
      <dgm:spPr/>
    </dgm:pt>
    <dgm:pt modelId="{029D1FDE-4DD7-4FA5-8C70-0C747477B66C}" type="pres">
      <dgm:prSet presAssocID="{F6D27D1B-CDCB-481F-B8FA-AB31B2A119DE}" presName="parentNode2" presStyleLbl="node1" presStyleIdx="1" presStyleCnt="3">
        <dgm:presLayoutVars>
          <dgm:chMax val="0"/>
          <dgm:bulletEnabled val="1"/>
        </dgm:presLayoutVars>
      </dgm:prSet>
      <dgm:spPr/>
    </dgm:pt>
    <dgm:pt modelId="{C2556EF6-41FF-46C6-8829-911BFA533FFE}" type="pres">
      <dgm:prSet presAssocID="{F6D27D1B-CDCB-481F-B8FA-AB31B2A119DE}" presName="connSite2" presStyleCnt="0"/>
      <dgm:spPr/>
    </dgm:pt>
    <dgm:pt modelId="{DC2A0ADB-DCE3-4BF4-9952-0394865777AC}" type="pres">
      <dgm:prSet presAssocID="{7AEB6639-3258-49E8-8B1F-B4A9C61922BE}" presName="Name18" presStyleLbl="sibTrans2D1" presStyleIdx="1" presStyleCnt="2"/>
      <dgm:spPr/>
    </dgm:pt>
    <dgm:pt modelId="{A874A3A3-A340-4ABC-99B5-7529D4415335}" type="pres">
      <dgm:prSet presAssocID="{58828492-5CEF-4AFE-95CB-5D7E6A18158B}" presName="composite1" presStyleCnt="0"/>
      <dgm:spPr/>
    </dgm:pt>
    <dgm:pt modelId="{14032C0B-60AE-432B-A713-F993D1C4BA8F}" type="pres">
      <dgm:prSet presAssocID="{58828492-5CEF-4AFE-95CB-5D7E6A18158B}" presName="dummyNode1" presStyleLbl="node1" presStyleIdx="1" presStyleCnt="3"/>
      <dgm:spPr/>
    </dgm:pt>
    <dgm:pt modelId="{69C28D3B-E083-42DF-9EA0-916CA12125A9}" type="pres">
      <dgm:prSet presAssocID="{58828492-5CEF-4AFE-95CB-5D7E6A18158B}" presName="childNode1" presStyleLbl="bgAcc1" presStyleIdx="2" presStyleCnt="3">
        <dgm:presLayoutVars>
          <dgm:bulletEnabled val="1"/>
        </dgm:presLayoutVars>
      </dgm:prSet>
      <dgm:spPr/>
    </dgm:pt>
    <dgm:pt modelId="{843715D2-C2C2-41EB-BDA3-21230FBA46DB}" type="pres">
      <dgm:prSet presAssocID="{58828492-5CEF-4AFE-95CB-5D7E6A18158B}" presName="childNode1tx" presStyleLbl="bgAcc1" presStyleIdx="2" presStyleCnt="3">
        <dgm:presLayoutVars>
          <dgm:bulletEnabled val="1"/>
        </dgm:presLayoutVars>
      </dgm:prSet>
      <dgm:spPr/>
    </dgm:pt>
    <dgm:pt modelId="{047F5837-10E2-4FFC-A492-DB8A19EF48CA}" type="pres">
      <dgm:prSet presAssocID="{58828492-5CEF-4AFE-95CB-5D7E6A18158B}" presName="parentNode1" presStyleLbl="node1" presStyleIdx="2" presStyleCnt="3">
        <dgm:presLayoutVars>
          <dgm:chMax val="1"/>
          <dgm:bulletEnabled val="1"/>
        </dgm:presLayoutVars>
      </dgm:prSet>
      <dgm:spPr/>
    </dgm:pt>
    <dgm:pt modelId="{7D6A154D-27BB-4CCE-9250-BCDD2CD5C383}" type="pres">
      <dgm:prSet presAssocID="{58828492-5CEF-4AFE-95CB-5D7E6A18158B}" presName="connSite1" presStyleCnt="0"/>
      <dgm:spPr/>
    </dgm:pt>
  </dgm:ptLst>
  <dgm:cxnLst>
    <dgm:cxn modelId="{E0BE46BB-D447-4C57-B326-7663784D7929}" type="presOf" srcId="{2563F7D8-E79C-47BC-A596-342941FFCABE}" destId="{69C28D3B-E083-42DF-9EA0-916CA12125A9}" srcOrd="0" destOrd="2" presId="urn:microsoft.com/office/officeart/2005/8/layout/hProcess4"/>
    <dgm:cxn modelId="{0C68F2E9-D20E-4DD0-B6CB-F7DB9484C868}" type="presOf" srcId="{BF381BD4-48DC-48BF-8C18-C307CDD4D490}" destId="{BFE859F2-A9E8-4F95-9161-8EC68F2D30C4}" srcOrd="1" destOrd="1" presId="urn:microsoft.com/office/officeart/2005/8/layout/hProcess4"/>
    <dgm:cxn modelId="{1423FC72-83C7-4510-8021-28EAEA493E68}" srcId="{0E9DE493-19D7-4EC9-97C9-5F26233F1106}" destId="{FB986F71-3126-4196-BD30-74AEDC39A1CA}" srcOrd="0" destOrd="0" parTransId="{9B3CE34A-9B3E-4D5F-94E0-DFBB94FF5A03}" sibTransId="{D0B150DF-3AA4-454C-8652-25880449C422}"/>
    <dgm:cxn modelId="{3B2CD89C-CF67-43E3-9293-C53C72995678}" type="presOf" srcId="{BF381BD4-48DC-48BF-8C18-C307CDD4D490}" destId="{96015622-8A46-45CF-A72A-2856B699B374}" srcOrd="0" destOrd="1" presId="urn:microsoft.com/office/officeart/2005/8/layout/hProcess4"/>
    <dgm:cxn modelId="{A106624A-0005-41D4-B64A-901644325FEA}" type="presOf" srcId="{6E7DBE00-7E5B-46F8-BBA0-CF0079A58E82}" destId="{843715D2-C2C2-41EB-BDA3-21230FBA46DB}" srcOrd="1" destOrd="1" presId="urn:microsoft.com/office/officeart/2005/8/layout/hProcess4"/>
    <dgm:cxn modelId="{B3AB5DF1-858A-4FDE-BA6C-D4AF7D409AE5}" type="presOf" srcId="{2563F7D8-E79C-47BC-A596-342941FFCABE}" destId="{843715D2-C2C2-41EB-BDA3-21230FBA46DB}" srcOrd="1" destOrd="2" presId="urn:microsoft.com/office/officeart/2005/8/layout/hProcess4"/>
    <dgm:cxn modelId="{8460C8E1-CA4F-422B-8CA0-0B1D87A91D7E}" type="presOf" srcId="{800892D8-916D-42F3-B791-109DE91055A5}" destId="{843715D2-C2C2-41EB-BDA3-21230FBA46DB}" srcOrd="1" destOrd="5" presId="urn:microsoft.com/office/officeart/2005/8/layout/hProcess4"/>
    <dgm:cxn modelId="{1665459A-D2AE-46B6-BED1-90B1B9B2EE86}" type="presOf" srcId="{54909735-780D-4B72-A667-54D5566DEA1C}" destId="{69C28D3B-E083-42DF-9EA0-916CA12125A9}" srcOrd="0" destOrd="3" presId="urn:microsoft.com/office/officeart/2005/8/layout/hProcess4"/>
    <dgm:cxn modelId="{2BC7FB78-1FF1-4EBB-BBFC-57836E0F13A3}" type="presOf" srcId="{5ED3B505-FAF4-42EA-9A03-ADCC4BAEDE7C}" destId="{67FFE978-6FBE-4424-80BE-B9E4B4DD0695}" srcOrd="1" destOrd="2" presId="urn:microsoft.com/office/officeart/2005/8/layout/hProcess4"/>
    <dgm:cxn modelId="{52E298BD-6C4A-41FC-B00A-19470935B427}" srcId="{58828492-5CEF-4AFE-95CB-5D7E6A18158B}" destId="{800892D8-916D-42F3-B791-109DE91055A5}" srcOrd="5" destOrd="0" parTransId="{58FFF883-A04F-4129-B654-2DCA308F6849}" sibTransId="{48846B4B-9933-4012-AA04-EFB9095CD1A4}"/>
    <dgm:cxn modelId="{0C35C2C1-0828-4F41-943F-255CC08E0DC5}" type="presOf" srcId="{800892D8-916D-42F3-B791-109DE91055A5}" destId="{69C28D3B-E083-42DF-9EA0-916CA12125A9}" srcOrd="0" destOrd="5" presId="urn:microsoft.com/office/officeart/2005/8/layout/hProcess4"/>
    <dgm:cxn modelId="{A05D278F-F62D-4D34-A62A-9DEBA3E4A6D9}" srcId="{58828492-5CEF-4AFE-95CB-5D7E6A18158B}" destId="{2563F7D8-E79C-47BC-A596-342941FFCABE}" srcOrd="2" destOrd="0" parTransId="{97A7BFC1-F40C-4189-979D-613681D927DC}" sibTransId="{D3404A48-3F8C-4DDD-8CDF-7E94FFE5C22A}"/>
    <dgm:cxn modelId="{D45DBCA7-D372-4BF0-AEE1-9EB5BA1915A3}" type="presOf" srcId="{5ED3B505-FAF4-42EA-9A03-ADCC4BAEDE7C}" destId="{E83793B4-2C5C-4D90-82FA-E5EE4745664D}" srcOrd="0" destOrd="2" presId="urn:microsoft.com/office/officeart/2005/8/layout/hProcess4"/>
    <dgm:cxn modelId="{4143D757-8617-4C89-8322-E3B29A1874AF}" srcId="{58828492-5CEF-4AFE-95CB-5D7E6A18158B}" destId="{68838C34-4D02-49F8-ADD7-BFA90D87B7EA}" srcOrd="0" destOrd="0" parTransId="{F2AD00AD-6A23-4C89-A107-68EF5D1F0B94}" sibTransId="{FFC4FCE7-6F2F-4F91-A74A-7C4C32A81657}"/>
    <dgm:cxn modelId="{FE43FCF5-DA82-4B28-908E-D5819A8E601D}" type="presOf" srcId="{660D8A87-FE95-4279-A65E-78CB6FE71781}" destId="{69C28D3B-E083-42DF-9EA0-916CA12125A9}" srcOrd="0" destOrd="4" presId="urn:microsoft.com/office/officeart/2005/8/layout/hProcess4"/>
    <dgm:cxn modelId="{0C99A0E7-7B5A-462A-BC31-41CB3B1D1005}" type="presOf" srcId="{0E9DE493-19D7-4EC9-97C9-5F26233F1106}" destId="{3960CFF8-4383-4382-8D6D-F2A00F508E8D}" srcOrd="0" destOrd="0" presId="urn:microsoft.com/office/officeart/2005/8/layout/hProcess4"/>
    <dgm:cxn modelId="{300E722A-937B-4681-BF9C-7933B3C6956A}" type="presOf" srcId="{F6D27D1B-CDCB-481F-B8FA-AB31B2A119DE}" destId="{029D1FDE-4DD7-4FA5-8C70-0C747477B66C}" srcOrd="0" destOrd="0" presId="urn:microsoft.com/office/officeart/2005/8/layout/hProcess4"/>
    <dgm:cxn modelId="{0DE04CA7-8D0A-42E1-B07A-0D64581626CA}" type="presOf" srcId="{7AEB6639-3258-49E8-8B1F-B4A9C61922BE}" destId="{DC2A0ADB-DCE3-4BF4-9952-0394865777AC}" srcOrd="0" destOrd="0" presId="urn:microsoft.com/office/officeart/2005/8/layout/hProcess4"/>
    <dgm:cxn modelId="{5D51B2A5-8874-4AA9-917F-A3087EB049A5}" srcId="{F6D27D1B-CDCB-481F-B8FA-AB31B2A119DE}" destId="{5ED3B505-FAF4-42EA-9A03-ADCC4BAEDE7C}" srcOrd="2" destOrd="0" parTransId="{8FB34CD4-6F2A-43F4-8ED0-E9BDC14920ED}" sibTransId="{FBD6BBBF-797C-45A2-BEE6-72180F01C623}"/>
    <dgm:cxn modelId="{878AE697-35FC-403D-92A3-0B92F7B7EB7A}" type="presOf" srcId="{0B00F5A8-A0EF-4111-9D86-004317B4F49E}" destId="{E83793B4-2C5C-4D90-82FA-E5EE4745664D}" srcOrd="0" destOrd="0" presId="urn:microsoft.com/office/officeart/2005/8/layout/hProcess4"/>
    <dgm:cxn modelId="{E9730C94-0A42-4F8E-B45A-02CE25449719}" type="presOf" srcId="{AB2E8498-CC81-452F-A895-08F3845AA347}" destId="{BFE859F2-A9E8-4F95-9161-8EC68F2D30C4}" srcOrd="1" destOrd="0" presId="urn:microsoft.com/office/officeart/2005/8/layout/hProcess4"/>
    <dgm:cxn modelId="{25C44A11-1388-42BB-A7FC-566823CAFB14}" srcId="{58828492-5CEF-4AFE-95CB-5D7E6A18158B}" destId="{660D8A87-FE95-4279-A65E-78CB6FE71781}" srcOrd="4" destOrd="0" parTransId="{83AC1E36-17EB-4890-83C3-F374A45ACF9B}" sibTransId="{634EEB41-4D44-42C9-B357-7A4AF5A7A7FE}"/>
    <dgm:cxn modelId="{0731A115-58A3-481B-8A1D-4C0F1D56F785}" type="presOf" srcId="{FB986F71-3126-4196-BD30-74AEDC39A1CA}" destId="{E18C6CF4-EDEB-4539-A36D-E0355B626199}" srcOrd="0" destOrd="0" presId="urn:microsoft.com/office/officeart/2005/8/layout/hProcess4"/>
    <dgm:cxn modelId="{C875BEE4-598B-4FE7-9AAC-474318887EB0}" type="presOf" srcId="{D0B150DF-3AA4-454C-8652-25880449C422}" destId="{6A63D16E-EEE6-4267-97EA-5AD7D2BC4E84}" srcOrd="0" destOrd="0" presId="urn:microsoft.com/office/officeart/2005/8/layout/hProcess4"/>
    <dgm:cxn modelId="{5F9EDECD-FB20-4615-B5EC-47255B2B532F}" srcId="{FB986F71-3126-4196-BD30-74AEDC39A1CA}" destId="{BF381BD4-48DC-48BF-8C18-C307CDD4D490}" srcOrd="1" destOrd="0" parTransId="{5D881325-883F-44A1-A5FB-E01856D07A5B}" sibTransId="{2C645F98-BC4B-4797-BC42-0872EA7B0575}"/>
    <dgm:cxn modelId="{06B01FB6-9447-401F-8EFD-8183DD059D5D}" srcId="{58828492-5CEF-4AFE-95CB-5D7E6A18158B}" destId="{54909735-780D-4B72-A667-54D5566DEA1C}" srcOrd="3" destOrd="0" parTransId="{3F7ADFAF-0567-4E12-A7A9-E12153F02011}" sibTransId="{18E03AC4-3826-4CE5-9E36-ECA70F899381}"/>
    <dgm:cxn modelId="{8593019D-C207-4E1B-B1C1-18E0CC95AA04}" type="presOf" srcId="{65B6D8B9-E558-4264-B37F-7B4B2A8896DF}" destId="{67FFE978-6FBE-4424-80BE-B9E4B4DD0695}" srcOrd="1" destOrd="1" presId="urn:microsoft.com/office/officeart/2005/8/layout/hProcess4"/>
    <dgm:cxn modelId="{F3D001C7-FD84-41F5-B497-6421DAD4965E}" type="presOf" srcId="{65B6D8B9-E558-4264-B37F-7B4B2A8896DF}" destId="{E83793B4-2C5C-4D90-82FA-E5EE4745664D}" srcOrd="0" destOrd="1" presId="urn:microsoft.com/office/officeart/2005/8/layout/hProcess4"/>
    <dgm:cxn modelId="{DC0556BF-DB8E-4C8C-A27B-FEA575AE48F1}" type="presOf" srcId="{68838C34-4D02-49F8-ADD7-BFA90D87B7EA}" destId="{843715D2-C2C2-41EB-BDA3-21230FBA46DB}" srcOrd="1" destOrd="0" presId="urn:microsoft.com/office/officeart/2005/8/layout/hProcess4"/>
    <dgm:cxn modelId="{9C097592-9138-41DC-B175-A409201DB252}" type="presOf" srcId="{660D8A87-FE95-4279-A65E-78CB6FE71781}" destId="{843715D2-C2C2-41EB-BDA3-21230FBA46DB}" srcOrd="1" destOrd="4" presId="urn:microsoft.com/office/officeart/2005/8/layout/hProcess4"/>
    <dgm:cxn modelId="{004946A5-CBD1-4C7F-A823-A85DAC245DF7}" type="presOf" srcId="{6E7DBE00-7E5B-46F8-BBA0-CF0079A58E82}" destId="{69C28D3B-E083-42DF-9EA0-916CA12125A9}" srcOrd="0" destOrd="1" presId="urn:microsoft.com/office/officeart/2005/8/layout/hProcess4"/>
    <dgm:cxn modelId="{611A6AE8-0476-4E4B-A8CF-CAE1BB0EA72A}" type="presOf" srcId="{54909735-780D-4B72-A667-54D5566DEA1C}" destId="{843715D2-C2C2-41EB-BDA3-21230FBA46DB}" srcOrd="1" destOrd="3" presId="urn:microsoft.com/office/officeart/2005/8/layout/hProcess4"/>
    <dgm:cxn modelId="{56878CDA-253E-4C45-8745-6F7C37074EAE}" type="presOf" srcId="{58828492-5CEF-4AFE-95CB-5D7E6A18158B}" destId="{047F5837-10E2-4FFC-A492-DB8A19EF48CA}" srcOrd="0" destOrd="0" presId="urn:microsoft.com/office/officeart/2005/8/layout/hProcess4"/>
    <dgm:cxn modelId="{E113FEAA-1F7F-443C-BD88-38A807CEBD28}" type="presOf" srcId="{0B00F5A8-A0EF-4111-9D86-004317B4F49E}" destId="{67FFE978-6FBE-4424-80BE-B9E4B4DD0695}" srcOrd="1" destOrd="0" presId="urn:microsoft.com/office/officeart/2005/8/layout/hProcess4"/>
    <dgm:cxn modelId="{A63D53AC-541A-4D09-9620-8B1C8D7B91DE}" srcId="{0E9DE493-19D7-4EC9-97C9-5F26233F1106}" destId="{F6D27D1B-CDCB-481F-B8FA-AB31B2A119DE}" srcOrd="1" destOrd="0" parTransId="{8A7BF306-8E53-4B16-9E7E-A79AE3DF6BE2}" sibTransId="{7AEB6639-3258-49E8-8B1F-B4A9C61922BE}"/>
    <dgm:cxn modelId="{CA96E113-7151-48C8-B4D5-7AA211772CC8}" srcId="{F6D27D1B-CDCB-481F-B8FA-AB31B2A119DE}" destId="{65B6D8B9-E558-4264-B37F-7B4B2A8896DF}" srcOrd="1" destOrd="0" parTransId="{04F5A724-3AA7-4E78-B992-BCB3E916993F}" sibTransId="{370A79FF-9957-49E1-811F-78AB198DD9E0}"/>
    <dgm:cxn modelId="{3D080EE7-BDF0-495B-A4FB-103A296CD73B}" srcId="{58828492-5CEF-4AFE-95CB-5D7E6A18158B}" destId="{6E7DBE00-7E5B-46F8-BBA0-CF0079A58E82}" srcOrd="1" destOrd="0" parTransId="{6FAC7821-43C2-4A12-9638-E9B1BDE7C8D8}" sibTransId="{65147ED7-18A4-49A5-9AEE-066FB0363316}"/>
    <dgm:cxn modelId="{1BE66046-E00C-4ECF-A4C7-64A3E9346530}" type="presOf" srcId="{68838C34-4D02-49F8-ADD7-BFA90D87B7EA}" destId="{69C28D3B-E083-42DF-9EA0-916CA12125A9}" srcOrd="0" destOrd="0" presId="urn:microsoft.com/office/officeart/2005/8/layout/hProcess4"/>
    <dgm:cxn modelId="{86F910E7-C9D0-48E5-A3A3-C70127E96FC1}" srcId="{F6D27D1B-CDCB-481F-B8FA-AB31B2A119DE}" destId="{0B00F5A8-A0EF-4111-9D86-004317B4F49E}" srcOrd="0" destOrd="0" parTransId="{EC916B99-8D26-4265-B7BE-BB461C68DA5C}" sibTransId="{CE48C676-980A-4BAC-A3C8-9ABC315DAE51}"/>
    <dgm:cxn modelId="{ECE9152A-59A8-4A3A-9D34-DB38A074F636}" srcId="{0E9DE493-19D7-4EC9-97C9-5F26233F1106}" destId="{58828492-5CEF-4AFE-95CB-5D7E6A18158B}" srcOrd="2" destOrd="0" parTransId="{F664BA43-1B81-496F-A04E-CE4B4A525697}" sibTransId="{2D386477-EC66-449A-8D41-5F8A212C3D8E}"/>
    <dgm:cxn modelId="{792CF8D9-766B-49FE-B851-31297691E0C7}" type="presOf" srcId="{AB2E8498-CC81-452F-A895-08F3845AA347}" destId="{96015622-8A46-45CF-A72A-2856B699B374}" srcOrd="0" destOrd="0" presId="urn:microsoft.com/office/officeart/2005/8/layout/hProcess4"/>
    <dgm:cxn modelId="{2D5B3E3B-3EE5-4072-933E-27DF5400591C}" srcId="{FB986F71-3126-4196-BD30-74AEDC39A1CA}" destId="{AB2E8498-CC81-452F-A895-08F3845AA347}" srcOrd="0" destOrd="0" parTransId="{4C65E2C8-0CBB-4D8C-AD60-6B0105C62B84}" sibTransId="{9A1F3304-AA9E-4FBC-89BA-9095C80E47C9}"/>
    <dgm:cxn modelId="{7BE7AED0-385C-460E-A868-06962FF7BF4D}" type="presParOf" srcId="{3960CFF8-4383-4382-8D6D-F2A00F508E8D}" destId="{366CFF54-5C8F-47F9-BFD8-D9AF3EADDA3E}" srcOrd="0" destOrd="0" presId="urn:microsoft.com/office/officeart/2005/8/layout/hProcess4"/>
    <dgm:cxn modelId="{7C708C67-6B57-4F62-BFC8-44484A4BB8C4}" type="presParOf" srcId="{3960CFF8-4383-4382-8D6D-F2A00F508E8D}" destId="{13688FBD-4079-41FE-A6A2-B5B0F293E6BF}" srcOrd="1" destOrd="0" presId="urn:microsoft.com/office/officeart/2005/8/layout/hProcess4"/>
    <dgm:cxn modelId="{697CCE2B-9683-4DC0-A208-89C15D73093F}" type="presParOf" srcId="{3960CFF8-4383-4382-8D6D-F2A00F508E8D}" destId="{224851B6-C14D-49DE-883B-A13003DA4601}" srcOrd="2" destOrd="0" presId="urn:microsoft.com/office/officeart/2005/8/layout/hProcess4"/>
    <dgm:cxn modelId="{FB980B6C-7B77-4691-82C5-788FE8D96E48}" type="presParOf" srcId="{224851B6-C14D-49DE-883B-A13003DA4601}" destId="{1439717B-283C-48FF-AF62-1990F52B6512}" srcOrd="0" destOrd="0" presId="urn:microsoft.com/office/officeart/2005/8/layout/hProcess4"/>
    <dgm:cxn modelId="{77B1C0E7-D435-456C-A00F-39975DCDAA0B}" type="presParOf" srcId="{1439717B-283C-48FF-AF62-1990F52B6512}" destId="{BCCE6711-D1D8-4B2C-917E-41AB5A6114A8}" srcOrd="0" destOrd="0" presId="urn:microsoft.com/office/officeart/2005/8/layout/hProcess4"/>
    <dgm:cxn modelId="{983A13E1-DBFA-4048-8932-72A07B33F957}" type="presParOf" srcId="{1439717B-283C-48FF-AF62-1990F52B6512}" destId="{96015622-8A46-45CF-A72A-2856B699B374}" srcOrd="1" destOrd="0" presId="urn:microsoft.com/office/officeart/2005/8/layout/hProcess4"/>
    <dgm:cxn modelId="{9E4D9DC2-5878-4DF4-8197-C19BA06D0937}" type="presParOf" srcId="{1439717B-283C-48FF-AF62-1990F52B6512}" destId="{BFE859F2-A9E8-4F95-9161-8EC68F2D30C4}" srcOrd="2" destOrd="0" presId="urn:microsoft.com/office/officeart/2005/8/layout/hProcess4"/>
    <dgm:cxn modelId="{5175F6D1-9CB0-4593-BAC3-692D80EF050C}" type="presParOf" srcId="{1439717B-283C-48FF-AF62-1990F52B6512}" destId="{E18C6CF4-EDEB-4539-A36D-E0355B626199}" srcOrd="3" destOrd="0" presId="urn:microsoft.com/office/officeart/2005/8/layout/hProcess4"/>
    <dgm:cxn modelId="{43BDCF09-31AC-43B0-805E-DD1025F260DD}" type="presParOf" srcId="{1439717B-283C-48FF-AF62-1990F52B6512}" destId="{D9FCD5E9-9E94-4534-BAB4-3DB8EB44E7D0}" srcOrd="4" destOrd="0" presId="urn:microsoft.com/office/officeart/2005/8/layout/hProcess4"/>
    <dgm:cxn modelId="{6A5928FD-0A79-4F7E-879C-5F088F4602E9}" type="presParOf" srcId="{224851B6-C14D-49DE-883B-A13003DA4601}" destId="{6A63D16E-EEE6-4267-97EA-5AD7D2BC4E84}" srcOrd="1" destOrd="0" presId="urn:microsoft.com/office/officeart/2005/8/layout/hProcess4"/>
    <dgm:cxn modelId="{1C0B2966-A4D5-49CC-B7F2-A121C5C9817C}" type="presParOf" srcId="{224851B6-C14D-49DE-883B-A13003DA4601}" destId="{59BAED1E-A4FE-4FA3-8716-57917AF47F38}" srcOrd="2" destOrd="0" presId="urn:microsoft.com/office/officeart/2005/8/layout/hProcess4"/>
    <dgm:cxn modelId="{FE2DC098-A539-4BB8-8D74-C108718A6D23}" type="presParOf" srcId="{59BAED1E-A4FE-4FA3-8716-57917AF47F38}" destId="{5C833856-7FAF-4B27-932C-67C7D08339F2}" srcOrd="0" destOrd="0" presId="urn:microsoft.com/office/officeart/2005/8/layout/hProcess4"/>
    <dgm:cxn modelId="{16AAA183-E1A3-4ECF-997A-81333DC4EFCA}" type="presParOf" srcId="{59BAED1E-A4FE-4FA3-8716-57917AF47F38}" destId="{E83793B4-2C5C-4D90-82FA-E5EE4745664D}" srcOrd="1" destOrd="0" presId="urn:microsoft.com/office/officeart/2005/8/layout/hProcess4"/>
    <dgm:cxn modelId="{A310F834-0A95-4F4E-9CFF-8ED098D6F853}" type="presParOf" srcId="{59BAED1E-A4FE-4FA3-8716-57917AF47F38}" destId="{67FFE978-6FBE-4424-80BE-B9E4B4DD0695}" srcOrd="2" destOrd="0" presId="urn:microsoft.com/office/officeart/2005/8/layout/hProcess4"/>
    <dgm:cxn modelId="{FC3C9877-F1AB-4630-B09D-E2422D71C1B2}" type="presParOf" srcId="{59BAED1E-A4FE-4FA3-8716-57917AF47F38}" destId="{029D1FDE-4DD7-4FA5-8C70-0C747477B66C}" srcOrd="3" destOrd="0" presId="urn:microsoft.com/office/officeart/2005/8/layout/hProcess4"/>
    <dgm:cxn modelId="{0C23CC14-2827-4D42-B3F2-24A9658D4CA9}" type="presParOf" srcId="{59BAED1E-A4FE-4FA3-8716-57917AF47F38}" destId="{C2556EF6-41FF-46C6-8829-911BFA533FFE}" srcOrd="4" destOrd="0" presId="urn:microsoft.com/office/officeart/2005/8/layout/hProcess4"/>
    <dgm:cxn modelId="{03B78875-546F-4B9E-B138-1C0FF132346D}" type="presParOf" srcId="{224851B6-C14D-49DE-883B-A13003DA4601}" destId="{DC2A0ADB-DCE3-4BF4-9952-0394865777AC}" srcOrd="3" destOrd="0" presId="urn:microsoft.com/office/officeart/2005/8/layout/hProcess4"/>
    <dgm:cxn modelId="{470A6CA6-A9CE-464F-84DB-5DC13565A2C8}" type="presParOf" srcId="{224851B6-C14D-49DE-883B-A13003DA4601}" destId="{A874A3A3-A340-4ABC-99B5-7529D4415335}" srcOrd="4" destOrd="0" presId="urn:microsoft.com/office/officeart/2005/8/layout/hProcess4"/>
    <dgm:cxn modelId="{F6B1C4DA-988E-4055-9765-306F5A98CD06}" type="presParOf" srcId="{A874A3A3-A340-4ABC-99B5-7529D4415335}" destId="{14032C0B-60AE-432B-A713-F993D1C4BA8F}" srcOrd="0" destOrd="0" presId="urn:microsoft.com/office/officeart/2005/8/layout/hProcess4"/>
    <dgm:cxn modelId="{F9FB30AF-82A1-4872-8383-99625B6C2D69}" type="presParOf" srcId="{A874A3A3-A340-4ABC-99B5-7529D4415335}" destId="{69C28D3B-E083-42DF-9EA0-916CA12125A9}" srcOrd="1" destOrd="0" presId="urn:microsoft.com/office/officeart/2005/8/layout/hProcess4"/>
    <dgm:cxn modelId="{16665CFF-3E48-4ABD-A683-4C6BF569EDAE}" type="presParOf" srcId="{A874A3A3-A340-4ABC-99B5-7529D4415335}" destId="{843715D2-C2C2-41EB-BDA3-21230FBA46DB}" srcOrd="2" destOrd="0" presId="urn:microsoft.com/office/officeart/2005/8/layout/hProcess4"/>
    <dgm:cxn modelId="{A27E2538-F421-4EB9-A2F6-3C451A831951}" type="presParOf" srcId="{A874A3A3-A340-4ABC-99B5-7529D4415335}" destId="{047F5837-10E2-4FFC-A492-DB8A19EF48CA}" srcOrd="3" destOrd="0" presId="urn:microsoft.com/office/officeart/2005/8/layout/hProcess4"/>
    <dgm:cxn modelId="{043CCFDB-C988-4DED-8C9A-2A3B586895E5}" type="presParOf" srcId="{A874A3A3-A340-4ABC-99B5-7529D4415335}" destId="{7D6A154D-27BB-4CCE-9250-BCDD2CD5C383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0E9DE493-19D7-4EC9-97C9-5F26233F1106}" type="doc">
      <dgm:prSet loTypeId="urn:microsoft.com/office/officeart/2005/8/layout/hProcess4" loCatId="process" qsTypeId="urn:microsoft.com/office/officeart/2005/8/quickstyle/simple5" qsCatId="simple" csTypeId="urn:microsoft.com/office/officeart/2005/8/colors/accent1_5" csCatId="accent1" phldr="1"/>
      <dgm:spPr/>
      <dgm:t>
        <a:bodyPr/>
        <a:lstStyle/>
        <a:p>
          <a:endParaRPr lang="en-US"/>
        </a:p>
      </dgm:t>
    </dgm:pt>
    <dgm:pt modelId="{FB986F71-3126-4196-BD30-74AEDC39A1CA}">
      <dgm:prSet phldrT="[Text]"/>
      <dgm:spPr/>
      <dgm:t>
        <a:bodyPr/>
        <a:lstStyle/>
        <a:p>
          <a:r>
            <a:rPr lang="en-US" dirty="0"/>
            <a:t>Structure</a:t>
          </a:r>
        </a:p>
      </dgm:t>
    </dgm:pt>
    <dgm:pt modelId="{9B3CE34A-9B3E-4D5F-94E0-DFBB94FF5A03}" type="parTrans" cxnId="{1423FC72-83C7-4510-8021-28EAEA493E68}">
      <dgm:prSet/>
      <dgm:spPr/>
      <dgm:t>
        <a:bodyPr/>
        <a:lstStyle/>
        <a:p>
          <a:endParaRPr lang="en-US"/>
        </a:p>
      </dgm:t>
    </dgm:pt>
    <dgm:pt modelId="{D0B150DF-3AA4-454C-8652-25880449C422}" type="sibTrans" cxnId="{1423FC72-83C7-4510-8021-28EAEA493E68}">
      <dgm:prSet/>
      <dgm:spPr/>
      <dgm:t>
        <a:bodyPr/>
        <a:lstStyle/>
        <a:p>
          <a:endParaRPr lang="en-US"/>
        </a:p>
      </dgm:t>
    </dgm:pt>
    <dgm:pt modelId="{AB2E8498-CC81-452F-A895-08F3845AA347}">
      <dgm:prSet phldrT="[Text]"/>
      <dgm:spPr/>
      <dgm:t>
        <a:bodyPr/>
        <a:lstStyle/>
        <a:p>
          <a:r>
            <a:rPr lang="en-US" dirty="0"/>
            <a:t>Bedrom1</a:t>
          </a:r>
        </a:p>
      </dgm:t>
    </dgm:pt>
    <dgm:pt modelId="{4C65E2C8-0CBB-4D8C-AD60-6B0105C62B84}" type="parTrans" cxnId="{2D5B3E3B-3EE5-4072-933E-27DF5400591C}">
      <dgm:prSet/>
      <dgm:spPr/>
      <dgm:t>
        <a:bodyPr/>
        <a:lstStyle/>
        <a:p>
          <a:endParaRPr lang="en-US"/>
        </a:p>
      </dgm:t>
    </dgm:pt>
    <dgm:pt modelId="{9A1F3304-AA9E-4FBC-89BA-9095C80E47C9}" type="sibTrans" cxnId="{2D5B3E3B-3EE5-4072-933E-27DF5400591C}">
      <dgm:prSet/>
      <dgm:spPr/>
      <dgm:t>
        <a:bodyPr/>
        <a:lstStyle/>
        <a:p>
          <a:endParaRPr lang="en-US"/>
        </a:p>
      </dgm:t>
    </dgm:pt>
    <dgm:pt modelId="{BF381BD4-48DC-48BF-8C18-C307CDD4D490}">
      <dgm:prSet phldrT="[Text]"/>
      <dgm:spPr/>
      <dgm:t>
        <a:bodyPr/>
        <a:lstStyle/>
        <a:p>
          <a:r>
            <a:rPr lang="en-US" strike="sngStrike" dirty="0"/>
            <a:t>AC</a:t>
          </a:r>
        </a:p>
      </dgm:t>
    </dgm:pt>
    <dgm:pt modelId="{5D881325-883F-44A1-A5FB-E01856D07A5B}" type="parTrans" cxnId="{5F9EDECD-FB20-4615-B5EC-47255B2B532F}">
      <dgm:prSet/>
      <dgm:spPr/>
      <dgm:t>
        <a:bodyPr/>
        <a:lstStyle/>
        <a:p>
          <a:endParaRPr lang="en-US"/>
        </a:p>
      </dgm:t>
    </dgm:pt>
    <dgm:pt modelId="{2C645F98-BC4B-4797-BC42-0872EA7B0575}" type="sibTrans" cxnId="{5F9EDECD-FB20-4615-B5EC-47255B2B532F}">
      <dgm:prSet/>
      <dgm:spPr/>
      <dgm:t>
        <a:bodyPr/>
        <a:lstStyle/>
        <a:p>
          <a:endParaRPr lang="en-US"/>
        </a:p>
      </dgm:t>
    </dgm:pt>
    <dgm:pt modelId="{F6D27D1B-CDCB-481F-B8FA-AB31B2A119DE}">
      <dgm:prSet phldrT="[Text]"/>
      <dgm:spPr/>
      <dgm:t>
        <a:bodyPr/>
        <a:lstStyle/>
        <a:p>
          <a:r>
            <a:rPr lang="en-US" dirty="0"/>
            <a:t>Furniture</a:t>
          </a:r>
        </a:p>
      </dgm:t>
    </dgm:pt>
    <dgm:pt modelId="{8A7BF306-8E53-4B16-9E7E-A79AE3DF6BE2}" type="parTrans" cxnId="{A63D53AC-541A-4D09-9620-8B1C8D7B91DE}">
      <dgm:prSet/>
      <dgm:spPr/>
      <dgm:t>
        <a:bodyPr/>
        <a:lstStyle/>
        <a:p>
          <a:endParaRPr lang="en-US"/>
        </a:p>
      </dgm:t>
    </dgm:pt>
    <dgm:pt modelId="{7AEB6639-3258-49E8-8B1F-B4A9C61922BE}" type="sibTrans" cxnId="{A63D53AC-541A-4D09-9620-8B1C8D7B91DE}">
      <dgm:prSet/>
      <dgm:spPr/>
      <dgm:t>
        <a:bodyPr/>
        <a:lstStyle/>
        <a:p>
          <a:endParaRPr lang="en-US"/>
        </a:p>
      </dgm:t>
    </dgm:pt>
    <dgm:pt modelId="{0B00F5A8-A0EF-4111-9D86-004317B4F49E}">
      <dgm:prSet phldrT="[Text]"/>
      <dgm:spPr/>
      <dgm:t>
        <a:bodyPr/>
        <a:lstStyle/>
        <a:p>
          <a:r>
            <a:rPr lang="en-US" dirty="0" err="1"/>
            <a:t>KingBed</a:t>
          </a:r>
          <a:endParaRPr lang="en-US" dirty="0"/>
        </a:p>
      </dgm:t>
    </dgm:pt>
    <dgm:pt modelId="{EC916B99-8D26-4265-B7BE-BB461C68DA5C}" type="parTrans" cxnId="{86F910E7-C9D0-48E5-A3A3-C70127E96FC1}">
      <dgm:prSet/>
      <dgm:spPr/>
      <dgm:t>
        <a:bodyPr/>
        <a:lstStyle/>
        <a:p>
          <a:endParaRPr lang="en-US"/>
        </a:p>
      </dgm:t>
    </dgm:pt>
    <dgm:pt modelId="{CE48C676-980A-4BAC-A3C8-9ABC315DAE51}" type="sibTrans" cxnId="{86F910E7-C9D0-48E5-A3A3-C70127E96FC1}">
      <dgm:prSet/>
      <dgm:spPr/>
      <dgm:t>
        <a:bodyPr/>
        <a:lstStyle/>
        <a:p>
          <a:endParaRPr lang="en-US"/>
        </a:p>
      </dgm:t>
    </dgm:pt>
    <dgm:pt modelId="{58828492-5CEF-4AFE-95CB-5D7E6A18158B}">
      <dgm:prSet phldrT="[Text]"/>
      <dgm:spPr/>
      <dgm:t>
        <a:bodyPr/>
        <a:lstStyle/>
        <a:p>
          <a:r>
            <a:rPr lang="en-US" dirty="0"/>
            <a:t>Operations</a:t>
          </a:r>
        </a:p>
      </dgm:t>
    </dgm:pt>
    <dgm:pt modelId="{F664BA43-1B81-496F-A04E-CE4B4A525697}" type="parTrans" cxnId="{ECE9152A-59A8-4A3A-9D34-DB38A074F636}">
      <dgm:prSet/>
      <dgm:spPr/>
      <dgm:t>
        <a:bodyPr/>
        <a:lstStyle/>
        <a:p>
          <a:endParaRPr lang="en-US"/>
        </a:p>
      </dgm:t>
    </dgm:pt>
    <dgm:pt modelId="{2D386477-EC66-449A-8D41-5F8A212C3D8E}" type="sibTrans" cxnId="{ECE9152A-59A8-4A3A-9D34-DB38A074F636}">
      <dgm:prSet/>
      <dgm:spPr/>
      <dgm:t>
        <a:bodyPr/>
        <a:lstStyle/>
        <a:p>
          <a:endParaRPr lang="en-US"/>
        </a:p>
      </dgm:t>
    </dgm:pt>
    <dgm:pt modelId="{68838C34-4D02-49F8-ADD7-BFA90D87B7EA}">
      <dgm:prSet phldrT="[Text]"/>
      <dgm:spPr/>
      <dgm:t>
        <a:bodyPr/>
        <a:lstStyle/>
        <a:p>
          <a:r>
            <a:rPr lang="en-US" dirty="0" err="1"/>
            <a:t>getACType</a:t>
          </a:r>
          <a:endParaRPr lang="en-US" dirty="0"/>
        </a:p>
      </dgm:t>
    </dgm:pt>
    <dgm:pt modelId="{F2AD00AD-6A23-4C89-A107-68EF5D1F0B94}" type="parTrans" cxnId="{4143D757-8617-4C89-8322-E3B29A1874AF}">
      <dgm:prSet/>
      <dgm:spPr/>
      <dgm:t>
        <a:bodyPr/>
        <a:lstStyle/>
        <a:p>
          <a:endParaRPr lang="en-US"/>
        </a:p>
      </dgm:t>
    </dgm:pt>
    <dgm:pt modelId="{FFC4FCE7-6F2F-4F91-A74A-7C4C32A81657}" type="sibTrans" cxnId="{4143D757-8617-4C89-8322-E3B29A1874AF}">
      <dgm:prSet/>
      <dgm:spPr/>
      <dgm:t>
        <a:bodyPr/>
        <a:lstStyle/>
        <a:p>
          <a:endParaRPr lang="en-US"/>
        </a:p>
      </dgm:t>
    </dgm:pt>
    <dgm:pt modelId="{65B6D8B9-E558-4264-B37F-7B4B2A8896DF}">
      <dgm:prSet phldrT="[Text]"/>
      <dgm:spPr/>
      <dgm:t>
        <a:bodyPr/>
        <a:lstStyle/>
        <a:p>
          <a:r>
            <a:rPr lang="en-US" dirty="0"/>
            <a:t>TV</a:t>
          </a:r>
        </a:p>
      </dgm:t>
    </dgm:pt>
    <dgm:pt modelId="{04F5A724-3AA7-4E78-B992-BCB3E916993F}" type="parTrans" cxnId="{CA96E113-7151-48C8-B4D5-7AA211772CC8}">
      <dgm:prSet/>
      <dgm:spPr/>
      <dgm:t>
        <a:bodyPr/>
        <a:lstStyle/>
        <a:p>
          <a:endParaRPr lang="en-US"/>
        </a:p>
      </dgm:t>
    </dgm:pt>
    <dgm:pt modelId="{370A79FF-9957-49E1-811F-78AB198DD9E0}" type="sibTrans" cxnId="{CA96E113-7151-48C8-B4D5-7AA211772CC8}">
      <dgm:prSet/>
      <dgm:spPr/>
      <dgm:t>
        <a:bodyPr/>
        <a:lstStyle/>
        <a:p>
          <a:endParaRPr lang="en-US"/>
        </a:p>
      </dgm:t>
    </dgm:pt>
    <dgm:pt modelId="{6E7DBE00-7E5B-46F8-BBA0-CF0079A58E82}">
      <dgm:prSet phldrT="[Text]"/>
      <dgm:spPr/>
      <dgm:t>
        <a:bodyPr/>
        <a:lstStyle/>
        <a:p>
          <a:r>
            <a:rPr lang="en-US" dirty="0" err="1"/>
            <a:t>getChairColor</a:t>
          </a:r>
          <a:r>
            <a:rPr lang="en-US" dirty="0"/>
            <a:t>()</a:t>
          </a:r>
        </a:p>
      </dgm:t>
    </dgm:pt>
    <dgm:pt modelId="{6FAC7821-43C2-4A12-9638-E9B1BDE7C8D8}" type="parTrans" cxnId="{3D080EE7-BDF0-495B-A4FB-103A296CD73B}">
      <dgm:prSet/>
      <dgm:spPr/>
      <dgm:t>
        <a:bodyPr/>
        <a:lstStyle/>
        <a:p>
          <a:endParaRPr lang="en-US"/>
        </a:p>
      </dgm:t>
    </dgm:pt>
    <dgm:pt modelId="{65147ED7-18A4-49A5-9AEE-066FB0363316}" type="sibTrans" cxnId="{3D080EE7-BDF0-495B-A4FB-103A296CD73B}">
      <dgm:prSet/>
      <dgm:spPr/>
      <dgm:t>
        <a:bodyPr/>
        <a:lstStyle/>
        <a:p>
          <a:endParaRPr lang="en-US"/>
        </a:p>
      </dgm:t>
    </dgm:pt>
    <dgm:pt modelId="{5ED3B505-FAF4-42EA-9A03-ADCC4BAEDE7C}">
      <dgm:prSet phldrT="[Text]"/>
      <dgm:spPr/>
      <dgm:t>
        <a:bodyPr/>
        <a:lstStyle/>
        <a:p>
          <a:r>
            <a:rPr lang="en-US" dirty="0"/>
            <a:t>Chair</a:t>
          </a:r>
        </a:p>
      </dgm:t>
    </dgm:pt>
    <dgm:pt modelId="{8FB34CD4-6F2A-43F4-8ED0-E9BDC14920ED}" type="parTrans" cxnId="{5D51B2A5-8874-4AA9-917F-A3087EB049A5}">
      <dgm:prSet/>
      <dgm:spPr/>
      <dgm:t>
        <a:bodyPr/>
        <a:lstStyle/>
        <a:p>
          <a:endParaRPr lang="en-US"/>
        </a:p>
      </dgm:t>
    </dgm:pt>
    <dgm:pt modelId="{FBD6BBBF-797C-45A2-BEE6-72180F01C623}" type="sibTrans" cxnId="{5D51B2A5-8874-4AA9-917F-A3087EB049A5}">
      <dgm:prSet/>
      <dgm:spPr/>
      <dgm:t>
        <a:bodyPr/>
        <a:lstStyle/>
        <a:p>
          <a:endParaRPr lang="en-US"/>
        </a:p>
      </dgm:t>
    </dgm:pt>
    <dgm:pt modelId="{2563F7D8-E79C-47BC-A596-342941FFCABE}">
      <dgm:prSet phldrT="[Text]"/>
      <dgm:spPr/>
      <dgm:t>
        <a:bodyPr/>
        <a:lstStyle/>
        <a:p>
          <a:r>
            <a:rPr lang="en-US" dirty="0" err="1"/>
            <a:t>hasChair</a:t>
          </a:r>
          <a:r>
            <a:rPr lang="en-US" dirty="0"/>
            <a:t>()</a:t>
          </a:r>
        </a:p>
      </dgm:t>
    </dgm:pt>
    <dgm:pt modelId="{97A7BFC1-F40C-4189-979D-613681D927DC}" type="parTrans" cxnId="{A05D278F-F62D-4D34-A62A-9DEBA3E4A6D9}">
      <dgm:prSet/>
      <dgm:spPr/>
      <dgm:t>
        <a:bodyPr/>
        <a:lstStyle/>
        <a:p>
          <a:endParaRPr lang="en-US"/>
        </a:p>
      </dgm:t>
    </dgm:pt>
    <dgm:pt modelId="{D3404A48-3F8C-4DDD-8CDF-7E94FFE5C22A}" type="sibTrans" cxnId="{A05D278F-F62D-4D34-A62A-9DEBA3E4A6D9}">
      <dgm:prSet/>
      <dgm:spPr/>
      <dgm:t>
        <a:bodyPr/>
        <a:lstStyle/>
        <a:p>
          <a:endParaRPr lang="en-US"/>
        </a:p>
      </dgm:t>
    </dgm:pt>
    <dgm:pt modelId="{54909735-780D-4B72-A667-54D5566DEA1C}">
      <dgm:prSet phldrT="[Text]"/>
      <dgm:spPr/>
      <dgm:t>
        <a:bodyPr/>
        <a:lstStyle/>
        <a:p>
          <a:r>
            <a:rPr lang="en-US" dirty="0" err="1"/>
            <a:t>hasTV</a:t>
          </a:r>
          <a:r>
            <a:rPr lang="en-US" dirty="0"/>
            <a:t>()</a:t>
          </a:r>
        </a:p>
      </dgm:t>
    </dgm:pt>
    <dgm:pt modelId="{3F7ADFAF-0567-4E12-A7A9-E12153F02011}" type="parTrans" cxnId="{06B01FB6-9447-401F-8EFD-8183DD059D5D}">
      <dgm:prSet/>
      <dgm:spPr/>
      <dgm:t>
        <a:bodyPr/>
        <a:lstStyle/>
        <a:p>
          <a:endParaRPr lang="en-US"/>
        </a:p>
      </dgm:t>
    </dgm:pt>
    <dgm:pt modelId="{18E03AC4-3826-4CE5-9E36-ECA70F899381}" type="sibTrans" cxnId="{06B01FB6-9447-401F-8EFD-8183DD059D5D}">
      <dgm:prSet/>
      <dgm:spPr/>
      <dgm:t>
        <a:bodyPr/>
        <a:lstStyle/>
        <a:p>
          <a:endParaRPr lang="en-US"/>
        </a:p>
      </dgm:t>
    </dgm:pt>
    <dgm:pt modelId="{660D8A87-FE95-4279-A65E-78CB6FE71781}">
      <dgm:prSet phldrT="[Text]"/>
      <dgm:spPr/>
      <dgm:t>
        <a:bodyPr/>
        <a:lstStyle/>
        <a:p>
          <a:r>
            <a:rPr lang="en-US" dirty="0" err="1"/>
            <a:t>hasBed</a:t>
          </a:r>
          <a:r>
            <a:rPr lang="en-US" dirty="0"/>
            <a:t>()</a:t>
          </a:r>
        </a:p>
      </dgm:t>
    </dgm:pt>
    <dgm:pt modelId="{83AC1E36-17EB-4890-83C3-F374A45ACF9B}" type="parTrans" cxnId="{25C44A11-1388-42BB-A7FC-566823CAFB14}">
      <dgm:prSet/>
      <dgm:spPr/>
      <dgm:t>
        <a:bodyPr/>
        <a:lstStyle/>
        <a:p>
          <a:endParaRPr lang="en-US"/>
        </a:p>
      </dgm:t>
    </dgm:pt>
    <dgm:pt modelId="{634EEB41-4D44-42C9-B357-7A4AF5A7A7FE}" type="sibTrans" cxnId="{25C44A11-1388-42BB-A7FC-566823CAFB14}">
      <dgm:prSet/>
      <dgm:spPr/>
      <dgm:t>
        <a:bodyPr/>
        <a:lstStyle/>
        <a:p>
          <a:endParaRPr lang="en-US"/>
        </a:p>
      </dgm:t>
    </dgm:pt>
    <dgm:pt modelId="{800892D8-916D-42F3-B791-109DE91055A5}">
      <dgm:prSet phldrT="[Text]"/>
      <dgm:spPr/>
      <dgm:t>
        <a:bodyPr/>
        <a:lstStyle/>
        <a:p>
          <a:r>
            <a:rPr lang="en-US" dirty="0" err="1"/>
            <a:t>hasFurniture</a:t>
          </a:r>
          <a:r>
            <a:rPr lang="en-US" dirty="0"/>
            <a:t>()</a:t>
          </a:r>
        </a:p>
      </dgm:t>
    </dgm:pt>
    <dgm:pt modelId="{58FFF883-A04F-4129-B654-2DCA308F6849}" type="parTrans" cxnId="{52E298BD-6C4A-41FC-B00A-19470935B427}">
      <dgm:prSet/>
      <dgm:spPr/>
      <dgm:t>
        <a:bodyPr/>
        <a:lstStyle/>
        <a:p>
          <a:endParaRPr lang="en-US"/>
        </a:p>
      </dgm:t>
    </dgm:pt>
    <dgm:pt modelId="{48846B4B-9933-4012-AA04-EFB9095CD1A4}" type="sibTrans" cxnId="{52E298BD-6C4A-41FC-B00A-19470935B427}">
      <dgm:prSet/>
      <dgm:spPr/>
      <dgm:t>
        <a:bodyPr/>
        <a:lstStyle/>
        <a:p>
          <a:endParaRPr lang="en-US"/>
        </a:p>
      </dgm:t>
    </dgm:pt>
    <dgm:pt modelId="{3960CFF8-4383-4382-8D6D-F2A00F508E8D}" type="pres">
      <dgm:prSet presAssocID="{0E9DE493-19D7-4EC9-97C9-5F26233F1106}" presName="Name0" presStyleCnt="0">
        <dgm:presLayoutVars>
          <dgm:dir/>
          <dgm:animLvl val="lvl"/>
          <dgm:resizeHandles val="exact"/>
        </dgm:presLayoutVars>
      </dgm:prSet>
      <dgm:spPr/>
    </dgm:pt>
    <dgm:pt modelId="{366CFF54-5C8F-47F9-BFD8-D9AF3EADDA3E}" type="pres">
      <dgm:prSet presAssocID="{0E9DE493-19D7-4EC9-97C9-5F26233F1106}" presName="tSp" presStyleCnt="0"/>
      <dgm:spPr/>
    </dgm:pt>
    <dgm:pt modelId="{13688FBD-4079-41FE-A6A2-B5B0F293E6BF}" type="pres">
      <dgm:prSet presAssocID="{0E9DE493-19D7-4EC9-97C9-5F26233F1106}" presName="bSp" presStyleCnt="0"/>
      <dgm:spPr/>
    </dgm:pt>
    <dgm:pt modelId="{224851B6-C14D-49DE-883B-A13003DA4601}" type="pres">
      <dgm:prSet presAssocID="{0E9DE493-19D7-4EC9-97C9-5F26233F1106}" presName="process" presStyleCnt="0"/>
      <dgm:spPr/>
    </dgm:pt>
    <dgm:pt modelId="{1439717B-283C-48FF-AF62-1990F52B6512}" type="pres">
      <dgm:prSet presAssocID="{FB986F71-3126-4196-BD30-74AEDC39A1CA}" presName="composite1" presStyleCnt="0"/>
      <dgm:spPr/>
    </dgm:pt>
    <dgm:pt modelId="{BCCE6711-D1D8-4B2C-917E-41AB5A6114A8}" type="pres">
      <dgm:prSet presAssocID="{FB986F71-3126-4196-BD30-74AEDC39A1CA}" presName="dummyNode1" presStyleLbl="node1" presStyleIdx="0" presStyleCnt="3"/>
      <dgm:spPr/>
    </dgm:pt>
    <dgm:pt modelId="{96015622-8A46-45CF-A72A-2856B699B374}" type="pres">
      <dgm:prSet presAssocID="{FB986F71-3126-4196-BD30-74AEDC39A1CA}" presName="childNode1" presStyleLbl="bgAcc1" presStyleIdx="0" presStyleCnt="3">
        <dgm:presLayoutVars>
          <dgm:bulletEnabled val="1"/>
        </dgm:presLayoutVars>
      </dgm:prSet>
      <dgm:spPr/>
    </dgm:pt>
    <dgm:pt modelId="{BFE859F2-A9E8-4F95-9161-8EC68F2D30C4}" type="pres">
      <dgm:prSet presAssocID="{FB986F71-3126-4196-BD30-74AEDC39A1CA}" presName="childNode1tx" presStyleLbl="bgAcc1" presStyleIdx="0" presStyleCnt="3">
        <dgm:presLayoutVars>
          <dgm:bulletEnabled val="1"/>
        </dgm:presLayoutVars>
      </dgm:prSet>
      <dgm:spPr/>
    </dgm:pt>
    <dgm:pt modelId="{E18C6CF4-EDEB-4539-A36D-E0355B626199}" type="pres">
      <dgm:prSet presAssocID="{FB986F71-3126-4196-BD30-74AEDC39A1CA}" presName="parentNode1" presStyleLbl="node1" presStyleIdx="0" presStyleCnt="3">
        <dgm:presLayoutVars>
          <dgm:chMax val="1"/>
          <dgm:bulletEnabled val="1"/>
        </dgm:presLayoutVars>
      </dgm:prSet>
      <dgm:spPr/>
    </dgm:pt>
    <dgm:pt modelId="{D9FCD5E9-9E94-4534-BAB4-3DB8EB44E7D0}" type="pres">
      <dgm:prSet presAssocID="{FB986F71-3126-4196-BD30-74AEDC39A1CA}" presName="connSite1" presStyleCnt="0"/>
      <dgm:spPr/>
    </dgm:pt>
    <dgm:pt modelId="{6A63D16E-EEE6-4267-97EA-5AD7D2BC4E84}" type="pres">
      <dgm:prSet presAssocID="{D0B150DF-3AA4-454C-8652-25880449C422}" presName="Name9" presStyleLbl="sibTrans2D1" presStyleIdx="0" presStyleCnt="2"/>
      <dgm:spPr/>
    </dgm:pt>
    <dgm:pt modelId="{59BAED1E-A4FE-4FA3-8716-57917AF47F38}" type="pres">
      <dgm:prSet presAssocID="{F6D27D1B-CDCB-481F-B8FA-AB31B2A119DE}" presName="composite2" presStyleCnt="0"/>
      <dgm:spPr/>
    </dgm:pt>
    <dgm:pt modelId="{5C833856-7FAF-4B27-932C-67C7D08339F2}" type="pres">
      <dgm:prSet presAssocID="{F6D27D1B-CDCB-481F-B8FA-AB31B2A119DE}" presName="dummyNode2" presStyleLbl="node1" presStyleIdx="0" presStyleCnt="3"/>
      <dgm:spPr/>
    </dgm:pt>
    <dgm:pt modelId="{E83793B4-2C5C-4D90-82FA-E5EE4745664D}" type="pres">
      <dgm:prSet presAssocID="{F6D27D1B-CDCB-481F-B8FA-AB31B2A119DE}" presName="childNode2" presStyleLbl="bgAcc1" presStyleIdx="1" presStyleCnt="3">
        <dgm:presLayoutVars>
          <dgm:bulletEnabled val="1"/>
        </dgm:presLayoutVars>
      </dgm:prSet>
      <dgm:spPr/>
    </dgm:pt>
    <dgm:pt modelId="{67FFE978-6FBE-4424-80BE-B9E4B4DD0695}" type="pres">
      <dgm:prSet presAssocID="{F6D27D1B-CDCB-481F-B8FA-AB31B2A119DE}" presName="childNode2tx" presStyleLbl="bgAcc1" presStyleIdx="1" presStyleCnt="3">
        <dgm:presLayoutVars>
          <dgm:bulletEnabled val="1"/>
        </dgm:presLayoutVars>
      </dgm:prSet>
      <dgm:spPr/>
    </dgm:pt>
    <dgm:pt modelId="{029D1FDE-4DD7-4FA5-8C70-0C747477B66C}" type="pres">
      <dgm:prSet presAssocID="{F6D27D1B-CDCB-481F-B8FA-AB31B2A119DE}" presName="parentNode2" presStyleLbl="node1" presStyleIdx="1" presStyleCnt="3">
        <dgm:presLayoutVars>
          <dgm:chMax val="0"/>
          <dgm:bulletEnabled val="1"/>
        </dgm:presLayoutVars>
      </dgm:prSet>
      <dgm:spPr/>
    </dgm:pt>
    <dgm:pt modelId="{C2556EF6-41FF-46C6-8829-911BFA533FFE}" type="pres">
      <dgm:prSet presAssocID="{F6D27D1B-CDCB-481F-B8FA-AB31B2A119DE}" presName="connSite2" presStyleCnt="0"/>
      <dgm:spPr/>
    </dgm:pt>
    <dgm:pt modelId="{DC2A0ADB-DCE3-4BF4-9952-0394865777AC}" type="pres">
      <dgm:prSet presAssocID="{7AEB6639-3258-49E8-8B1F-B4A9C61922BE}" presName="Name18" presStyleLbl="sibTrans2D1" presStyleIdx="1" presStyleCnt="2"/>
      <dgm:spPr/>
    </dgm:pt>
    <dgm:pt modelId="{A874A3A3-A340-4ABC-99B5-7529D4415335}" type="pres">
      <dgm:prSet presAssocID="{58828492-5CEF-4AFE-95CB-5D7E6A18158B}" presName="composite1" presStyleCnt="0"/>
      <dgm:spPr/>
    </dgm:pt>
    <dgm:pt modelId="{14032C0B-60AE-432B-A713-F993D1C4BA8F}" type="pres">
      <dgm:prSet presAssocID="{58828492-5CEF-4AFE-95CB-5D7E6A18158B}" presName="dummyNode1" presStyleLbl="node1" presStyleIdx="1" presStyleCnt="3"/>
      <dgm:spPr/>
    </dgm:pt>
    <dgm:pt modelId="{69C28D3B-E083-42DF-9EA0-916CA12125A9}" type="pres">
      <dgm:prSet presAssocID="{58828492-5CEF-4AFE-95CB-5D7E6A18158B}" presName="childNode1" presStyleLbl="bgAcc1" presStyleIdx="2" presStyleCnt="3">
        <dgm:presLayoutVars>
          <dgm:bulletEnabled val="1"/>
        </dgm:presLayoutVars>
      </dgm:prSet>
      <dgm:spPr/>
    </dgm:pt>
    <dgm:pt modelId="{843715D2-C2C2-41EB-BDA3-21230FBA46DB}" type="pres">
      <dgm:prSet presAssocID="{58828492-5CEF-4AFE-95CB-5D7E6A18158B}" presName="childNode1tx" presStyleLbl="bgAcc1" presStyleIdx="2" presStyleCnt="3">
        <dgm:presLayoutVars>
          <dgm:bulletEnabled val="1"/>
        </dgm:presLayoutVars>
      </dgm:prSet>
      <dgm:spPr/>
    </dgm:pt>
    <dgm:pt modelId="{047F5837-10E2-4FFC-A492-DB8A19EF48CA}" type="pres">
      <dgm:prSet presAssocID="{58828492-5CEF-4AFE-95CB-5D7E6A18158B}" presName="parentNode1" presStyleLbl="node1" presStyleIdx="2" presStyleCnt="3">
        <dgm:presLayoutVars>
          <dgm:chMax val="1"/>
          <dgm:bulletEnabled val="1"/>
        </dgm:presLayoutVars>
      </dgm:prSet>
      <dgm:spPr/>
    </dgm:pt>
    <dgm:pt modelId="{7D6A154D-27BB-4CCE-9250-BCDD2CD5C383}" type="pres">
      <dgm:prSet presAssocID="{58828492-5CEF-4AFE-95CB-5D7E6A18158B}" presName="connSite1" presStyleCnt="0"/>
      <dgm:spPr/>
    </dgm:pt>
  </dgm:ptLst>
  <dgm:cxnLst>
    <dgm:cxn modelId="{E0BE46BB-D447-4C57-B326-7663784D7929}" type="presOf" srcId="{2563F7D8-E79C-47BC-A596-342941FFCABE}" destId="{69C28D3B-E083-42DF-9EA0-916CA12125A9}" srcOrd="0" destOrd="2" presId="urn:microsoft.com/office/officeart/2005/8/layout/hProcess4"/>
    <dgm:cxn modelId="{0C68F2E9-D20E-4DD0-B6CB-F7DB9484C868}" type="presOf" srcId="{BF381BD4-48DC-48BF-8C18-C307CDD4D490}" destId="{BFE859F2-A9E8-4F95-9161-8EC68F2D30C4}" srcOrd="1" destOrd="1" presId="urn:microsoft.com/office/officeart/2005/8/layout/hProcess4"/>
    <dgm:cxn modelId="{1423FC72-83C7-4510-8021-28EAEA493E68}" srcId="{0E9DE493-19D7-4EC9-97C9-5F26233F1106}" destId="{FB986F71-3126-4196-BD30-74AEDC39A1CA}" srcOrd="0" destOrd="0" parTransId="{9B3CE34A-9B3E-4D5F-94E0-DFBB94FF5A03}" sibTransId="{D0B150DF-3AA4-454C-8652-25880449C422}"/>
    <dgm:cxn modelId="{3B2CD89C-CF67-43E3-9293-C53C72995678}" type="presOf" srcId="{BF381BD4-48DC-48BF-8C18-C307CDD4D490}" destId="{96015622-8A46-45CF-A72A-2856B699B374}" srcOrd="0" destOrd="1" presId="urn:microsoft.com/office/officeart/2005/8/layout/hProcess4"/>
    <dgm:cxn modelId="{A106624A-0005-41D4-B64A-901644325FEA}" type="presOf" srcId="{6E7DBE00-7E5B-46F8-BBA0-CF0079A58E82}" destId="{843715D2-C2C2-41EB-BDA3-21230FBA46DB}" srcOrd="1" destOrd="1" presId="urn:microsoft.com/office/officeart/2005/8/layout/hProcess4"/>
    <dgm:cxn modelId="{B3AB5DF1-858A-4FDE-BA6C-D4AF7D409AE5}" type="presOf" srcId="{2563F7D8-E79C-47BC-A596-342941FFCABE}" destId="{843715D2-C2C2-41EB-BDA3-21230FBA46DB}" srcOrd="1" destOrd="2" presId="urn:microsoft.com/office/officeart/2005/8/layout/hProcess4"/>
    <dgm:cxn modelId="{8460C8E1-CA4F-422B-8CA0-0B1D87A91D7E}" type="presOf" srcId="{800892D8-916D-42F3-B791-109DE91055A5}" destId="{843715D2-C2C2-41EB-BDA3-21230FBA46DB}" srcOrd="1" destOrd="5" presId="urn:microsoft.com/office/officeart/2005/8/layout/hProcess4"/>
    <dgm:cxn modelId="{1665459A-D2AE-46B6-BED1-90B1B9B2EE86}" type="presOf" srcId="{54909735-780D-4B72-A667-54D5566DEA1C}" destId="{69C28D3B-E083-42DF-9EA0-916CA12125A9}" srcOrd="0" destOrd="3" presId="urn:microsoft.com/office/officeart/2005/8/layout/hProcess4"/>
    <dgm:cxn modelId="{2BC7FB78-1FF1-4EBB-BBFC-57836E0F13A3}" type="presOf" srcId="{5ED3B505-FAF4-42EA-9A03-ADCC4BAEDE7C}" destId="{67FFE978-6FBE-4424-80BE-B9E4B4DD0695}" srcOrd="1" destOrd="2" presId="urn:microsoft.com/office/officeart/2005/8/layout/hProcess4"/>
    <dgm:cxn modelId="{52E298BD-6C4A-41FC-B00A-19470935B427}" srcId="{58828492-5CEF-4AFE-95CB-5D7E6A18158B}" destId="{800892D8-916D-42F3-B791-109DE91055A5}" srcOrd="5" destOrd="0" parTransId="{58FFF883-A04F-4129-B654-2DCA308F6849}" sibTransId="{48846B4B-9933-4012-AA04-EFB9095CD1A4}"/>
    <dgm:cxn modelId="{0C35C2C1-0828-4F41-943F-255CC08E0DC5}" type="presOf" srcId="{800892D8-916D-42F3-B791-109DE91055A5}" destId="{69C28D3B-E083-42DF-9EA0-916CA12125A9}" srcOrd="0" destOrd="5" presId="urn:microsoft.com/office/officeart/2005/8/layout/hProcess4"/>
    <dgm:cxn modelId="{A05D278F-F62D-4D34-A62A-9DEBA3E4A6D9}" srcId="{58828492-5CEF-4AFE-95CB-5D7E6A18158B}" destId="{2563F7D8-E79C-47BC-A596-342941FFCABE}" srcOrd="2" destOrd="0" parTransId="{97A7BFC1-F40C-4189-979D-613681D927DC}" sibTransId="{D3404A48-3F8C-4DDD-8CDF-7E94FFE5C22A}"/>
    <dgm:cxn modelId="{D45DBCA7-D372-4BF0-AEE1-9EB5BA1915A3}" type="presOf" srcId="{5ED3B505-FAF4-42EA-9A03-ADCC4BAEDE7C}" destId="{E83793B4-2C5C-4D90-82FA-E5EE4745664D}" srcOrd="0" destOrd="2" presId="urn:microsoft.com/office/officeart/2005/8/layout/hProcess4"/>
    <dgm:cxn modelId="{4143D757-8617-4C89-8322-E3B29A1874AF}" srcId="{58828492-5CEF-4AFE-95CB-5D7E6A18158B}" destId="{68838C34-4D02-49F8-ADD7-BFA90D87B7EA}" srcOrd="0" destOrd="0" parTransId="{F2AD00AD-6A23-4C89-A107-68EF5D1F0B94}" sibTransId="{FFC4FCE7-6F2F-4F91-A74A-7C4C32A81657}"/>
    <dgm:cxn modelId="{FE43FCF5-DA82-4B28-908E-D5819A8E601D}" type="presOf" srcId="{660D8A87-FE95-4279-A65E-78CB6FE71781}" destId="{69C28D3B-E083-42DF-9EA0-916CA12125A9}" srcOrd="0" destOrd="4" presId="urn:microsoft.com/office/officeart/2005/8/layout/hProcess4"/>
    <dgm:cxn modelId="{0C99A0E7-7B5A-462A-BC31-41CB3B1D1005}" type="presOf" srcId="{0E9DE493-19D7-4EC9-97C9-5F26233F1106}" destId="{3960CFF8-4383-4382-8D6D-F2A00F508E8D}" srcOrd="0" destOrd="0" presId="urn:microsoft.com/office/officeart/2005/8/layout/hProcess4"/>
    <dgm:cxn modelId="{300E722A-937B-4681-BF9C-7933B3C6956A}" type="presOf" srcId="{F6D27D1B-CDCB-481F-B8FA-AB31B2A119DE}" destId="{029D1FDE-4DD7-4FA5-8C70-0C747477B66C}" srcOrd="0" destOrd="0" presId="urn:microsoft.com/office/officeart/2005/8/layout/hProcess4"/>
    <dgm:cxn modelId="{0DE04CA7-8D0A-42E1-B07A-0D64581626CA}" type="presOf" srcId="{7AEB6639-3258-49E8-8B1F-B4A9C61922BE}" destId="{DC2A0ADB-DCE3-4BF4-9952-0394865777AC}" srcOrd="0" destOrd="0" presId="urn:microsoft.com/office/officeart/2005/8/layout/hProcess4"/>
    <dgm:cxn modelId="{5D51B2A5-8874-4AA9-917F-A3087EB049A5}" srcId="{F6D27D1B-CDCB-481F-B8FA-AB31B2A119DE}" destId="{5ED3B505-FAF4-42EA-9A03-ADCC4BAEDE7C}" srcOrd="2" destOrd="0" parTransId="{8FB34CD4-6F2A-43F4-8ED0-E9BDC14920ED}" sibTransId="{FBD6BBBF-797C-45A2-BEE6-72180F01C623}"/>
    <dgm:cxn modelId="{878AE697-35FC-403D-92A3-0B92F7B7EB7A}" type="presOf" srcId="{0B00F5A8-A0EF-4111-9D86-004317B4F49E}" destId="{E83793B4-2C5C-4D90-82FA-E5EE4745664D}" srcOrd="0" destOrd="0" presId="urn:microsoft.com/office/officeart/2005/8/layout/hProcess4"/>
    <dgm:cxn modelId="{E9730C94-0A42-4F8E-B45A-02CE25449719}" type="presOf" srcId="{AB2E8498-CC81-452F-A895-08F3845AA347}" destId="{BFE859F2-A9E8-4F95-9161-8EC68F2D30C4}" srcOrd="1" destOrd="0" presId="urn:microsoft.com/office/officeart/2005/8/layout/hProcess4"/>
    <dgm:cxn modelId="{25C44A11-1388-42BB-A7FC-566823CAFB14}" srcId="{58828492-5CEF-4AFE-95CB-5D7E6A18158B}" destId="{660D8A87-FE95-4279-A65E-78CB6FE71781}" srcOrd="4" destOrd="0" parTransId="{83AC1E36-17EB-4890-83C3-F374A45ACF9B}" sibTransId="{634EEB41-4D44-42C9-B357-7A4AF5A7A7FE}"/>
    <dgm:cxn modelId="{0731A115-58A3-481B-8A1D-4C0F1D56F785}" type="presOf" srcId="{FB986F71-3126-4196-BD30-74AEDC39A1CA}" destId="{E18C6CF4-EDEB-4539-A36D-E0355B626199}" srcOrd="0" destOrd="0" presId="urn:microsoft.com/office/officeart/2005/8/layout/hProcess4"/>
    <dgm:cxn modelId="{C875BEE4-598B-4FE7-9AAC-474318887EB0}" type="presOf" srcId="{D0B150DF-3AA4-454C-8652-25880449C422}" destId="{6A63D16E-EEE6-4267-97EA-5AD7D2BC4E84}" srcOrd="0" destOrd="0" presId="urn:microsoft.com/office/officeart/2005/8/layout/hProcess4"/>
    <dgm:cxn modelId="{5F9EDECD-FB20-4615-B5EC-47255B2B532F}" srcId="{FB986F71-3126-4196-BD30-74AEDC39A1CA}" destId="{BF381BD4-48DC-48BF-8C18-C307CDD4D490}" srcOrd="1" destOrd="0" parTransId="{5D881325-883F-44A1-A5FB-E01856D07A5B}" sibTransId="{2C645F98-BC4B-4797-BC42-0872EA7B0575}"/>
    <dgm:cxn modelId="{06B01FB6-9447-401F-8EFD-8183DD059D5D}" srcId="{58828492-5CEF-4AFE-95CB-5D7E6A18158B}" destId="{54909735-780D-4B72-A667-54D5566DEA1C}" srcOrd="3" destOrd="0" parTransId="{3F7ADFAF-0567-4E12-A7A9-E12153F02011}" sibTransId="{18E03AC4-3826-4CE5-9E36-ECA70F899381}"/>
    <dgm:cxn modelId="{8593019D-C207-4E1B-B1C1-18E0CC95AA04}" type="presOf" srcId="{65B6D8B9-E558-4264-B37F-7B4B2A8896DF}" destId="{67FFE978-6FBE-4424-80BE-B9E4B4DD0695}" srcOrd="1" destOrd="1" presId="urn:microsoft.com/office/officeart/2005/8/layout/hProcess4"/>
    <dgm:cxn modelId="{F3D001C7-FD84-41F5-B497-6421DAD4965E}" type="presOf" srcId="{65B6D8B9-E558-4264-B37F-7B4B2A8896DF}" destId="{E83793B4-2C5C-4D90-82FA-E5EE4745664D}" srcOrd="0" destOrd="1" presId="urn:microsoft.com/office/officeart/2005/8/layout/hProcess4"/>
    <dgm:cxn modelId="{DC0556BF-DB8E-4C8C-A27B-FEA575AE48F1}" type="presOf" srcId="{68838C34-4D02-49F8-ADD7-BFA90D87B7EA}" destId="{843715D2-C2C2-41EB-BDA3-21230FBA46DB}" srcOrd="1" destOrd="0" presId="urn:microsoft.com/office/officeart/2005/8/layout/hProcess4"/>
    <dgm:cxn modelId="{9C097592-9138-41DC-B175-A409201DB252}" type="presOf" srcId="{660D8A87-FE95-4279-A65E-78CB6FE71781}" destId="{843715D2-C2C2-41EB-BDA3-21230FBA46DB}" srcOrd="1" destOrd="4" presId="urn:microsoft.com/office/officeart/2005/8/layout/hProcess4"/>
    <dgm:cxn modelId="{004946A5-CBD1-4C7F-A823-A85DAC245DF7}" type="presOf" srcId="{6E7DBE00-7E5B-46F8-BBA0-CF0079A58E82}" destId="{69C28D3B-E083-42DF-9EA0-916CA12125A9}" srcOrd="0" destOrd="1" presId="urn:microsoft.com/office/officeart/2005/8/layout/hProcess4"/>
    <dgm:cxn modelId="{611A6AE8-0476-4E4B-A8CF-CAE1BB0EA72A}" type="presOf" srcId="{54909735-780D-4B72-A667-54D5566DEA1C}" destId="{843715D2-C2C2-41EB-BDA3-21230FBA46DB}" srcOrd="1" destOrd="3" presId="urn:microsoft.com/office/officeart/2005/8/layout/hProcess4"/>
    <dgm:cxn modelId="{56878CDA-253E-4C45-8745-6F7C37074EAE}" type="presOf" srcId="{58828492-5CEF-4AFE-95CB-5D7E6A18158B}" destId="{047F5837-10E2-4FFC-A492-DB8A19EF48CA}" srcOrd="0" destOrd="0" presId="urn:microsoft.com/office/officeart/2005/8/layout/hProcess4"/>
    <dgm:cxn modelId="{E113FEAA-1F7F-443C-BD88-38A807CEBD28}" type="presOf" srcId="{0B00F5A8-A0EF-4111-9D86-004317B4F49E}" destId="{67FFE978-6FBE-4424-80BE-B9E4B4DD0695}" srcOrd="1" destOrd="0" presId="urn:microsoft.com/office/officeart/2005/8/layout/hProcess4"/>
    <dgm:cxn modelId="{A63D53AC-541A-4D09-9620-8B1C8D7B91DE}" srcId="{0E9DE493-19D7-4EC9-97C9-5F26233F1106}" destId="{F6D27D1B-CDCB-481F-B8FA-AB31B2A119DE}" srcOrd="1" destOrd="0" parTransId="{8A7BF306-8E53-4B16-9E7E-A79AE3DF6BE2}" sibTransId="{7AEB6639-3258-49E8-8B1F-B4A9C61922BE}"/>
    <dgm:cxn modelId="{CA96E113-7151-48C8-B4D5-7AA211772CC8}" srcId="{F6D27D1B-CDCB-481F-B8FA-AB31B2A119DE}" destId="{65B6D8B9-E558-4264-B37F-7B4B2A8896DF}" srcOrd="1" destOrd="0" parTransId="{04F5A724-3AA7-4E78-B992-BCB3E916993F}" sibTransId="{370A79FF-9957-49E1-811F-78AB198DD9E0}"/>
    <dgm:cxn modelId="{3D080EE7-BDF0-495B-A4FB-103A296CD73B}" srcId="{58828492-5CEF-4AFE-95CB-5D7E6A18158B}" destId="{6E7DBE00-7E5B-46F8-BBA0-CF0079A58E82}" srcOrd="1" destOrd="0" parTransId="{6FAC7821-43C2-4A12-9638-E9B1BDE7C8D8}" sibTransId="{65147ED7-18A4-49A5-9AEE-066FB0363316}"/>
    <dgm:cxn modelId="{1BE66046-E00C-4ECF-A4C7-64A3E9346530}" type="presOf" srcId="{68838C34-4D02-49F8-ADD7-BFA90D87B7EA}" destId="{69C28D3B-E083-42DF-9EA0-916CA12125A9}" srcOrd="0" destOrd="0" presId="urn:microsoft.com/office/officeart/2005/8/layout/hProcess4"/>
    <dgm:cxn modelId="{86F910E7-C9D0-48E5-A3A3-C70127E96FC1}" srcId="{F6D27D1B-CDCB-481F-B8FA-AB31B2A119DE}" destId="{0B00F5A8-A0EF-4111-9D86-004317B4F49E}" srcOrd="0" destOrd="0" parTransId="{EC916B99-8D26-4265-B7BE-BB461C68DA5C}" sibTransId="{CE48C676-980A-4BAC-A3C8-9ABC315DAE51}"/>
    <dgm:cxn modelId="{ECE9152A-59A8-4A3A-9D34-DB38A074F636}" srcId="{0E9DE493-19D7-4EC9-97C9-5F26233F1106}" destId="{58828492-5CEF-4AFE-95CB-5D7E6A18158B}" srcOrd="2" destOrd="0" parTransId="{F664BA43-1B81-496F-A04E-CE4B4A525697}" sibTransId="{2D386477-EC66-449A-8D41-5F8A212C3D8E}"/>
    <dgm:cxn modelId="{792CF8D9-766B-49FE-B851-31297691E0C7}" type="presOf" srcId="{AB2E8498-CC81-452F-A895-08F3845AA347}" destId="{96015622-8A46-45CF-A72A-2856B699B374}" srcOrd="0" destOrd="0" presId="urn:microsoft.com/office/officeart/2005/8/layout/hProcess4"/>
    <dgm:cxn modelId="{2D5B3E3B-3EE5-4072-933E-27DF5400591C}" srcId="{FB986F71-3126-4196-BD30-74AEDC39A1CA}" destId="{AB2E8498-CC81-452F-A895-08F3845AA347}" srcOrd="0" destOrd="0" parTransId="{4C65E2C8-0CBB-4D8C-AD60-6B0105C62B84}" sibTransId="{9A1F3304-AA9E-4FBC-89BA-9095C80E47C9}"/>
    <dgm:cxn modelId="{7BE7AED0-385C-460E-A868-06962FF7BF4D}" type="presParOf" srcId="{3960CFF8-4383-4382-8D6D-F2A00F508E8D}" destId="{366CFF54-5C8F-47F9-BFD8-D9AF3EADDA3E}" srcOrd="0" destOrd="0" presId="urn:microsoft.com/office/officeart/2005/8/layout/hProcess4"/>
    <dgm:cxn modelId="{7C708C67-6B57-4F62-BFC8-44484A4BB8C4}" type="presParOf" srcId="{3960CFF8-4383-4382-8D6D-F2A00F508E8D}" destId="{13688FBD-4079-41FE-A6A2-B5B0F293E6BF}" srcOrd="1" destOrd="0" presId="urn:microsoft.com/office/officeart/2005/8/layout/hProcess4"/>
    <dgm:cxn modelId="{697CCE2B-9683-4DC0-A208-89C15D73093F}" type="presParOf" srcId="{3960CFF8-4383-4382-8D6D-F2A00F508E8D}" destId="{224851B6-C14D-49DE-883B-A13003DA4601}" srcOrd="2" destOrd="0" presId="urn:microsoft.com/office/officeart/2005/8/layout/hProcess4"/>
    <dgm:cxn modelId="{FB980B6C-7B77-4691-82C5-788FE8D96E48}" type="presParOf" srcId="{224851B6-C14D-49DE-883B-A13003DA4601}" destId="{1439717B-283C-48FF-AF62-1990F52B6512}" srcOrd="0" destOrd="0" presId="urn:microsoft.com/office/officeart/2005/8/layout/hProcess4"/>
    <dgm:cxn modelId="{77B1C0E7-D435-456C-A00F-39975DCDAA0B}" type="presParOf" srcId="{1439717B-283C-48FF-AF62-1990F52B6512}" destId="{BCCE6711-D1D8-4B2C-917E-41AB5A6114A8}" srcOrd="0" destOrd="0" presId="urn:microsoft.com/office/officeart/2005/8/layout/hProcess4"/>
    <dgm:cxn modelId="{983A13E1-DBFA-4048-8932-72A07B33F957}" type="presParOf" srcId="{1439717B-283C-48FF-AF62-1990F52B6512}" destId="{96015622-8A46-45CF-A72A-2856B699B374}" srcOrd="1" destOrd="0" presId="urn:microsoft.com/office/officeart/2005/8/layout/hProcess4"/>
    <dgm:cxn modelId="{9E4D9DC2-5878-4DF4-8197-C19BA06D0937}" type="presParOf" srcId="{1439717B-283C-48FF-AF62-1990F52B6512}" destId="{BFE859F2-A9E8-4F95-9161-8EC68F2D30C4}" srcOrd="2" destOrd="0" presId="urn:microsoft.com/office/officeart/2005/8/layout/hProcess4"/>
    <dgm:cxn modelId="{5175F6D1-9CB0-4593-BAC3-692D80EF050C}" type="presParOf" srcId="{1439717B-283C-48FF-AF62-1990F52B6512}" destId="{E18C6CF4-EDEB-4539-A36D-E0355B626199}" srcOrd="3" destOrd="0" presId="urn:microsoft.com/office/officeart/2005/8/layout/hProcess4"/>
    <dgm:cxn modelId="{43BDCF09-31AC-43B0-805E-DD1025F260DD}" type="presParOf" srcId="{1439717B-283C-48FF-AF62-1990F52B6512}" destId="{D9FCD5E9-9E94-4534-BAB4-3DB8EB44E7D0}" srcOrd="4" destOrd="0" presId="urn:microsoft.com/office/officeart/2005/8/layout/hProcess4"/>
    <dgm:cxn modelId="{6A5928FD-0A79-4F7E-879C-5F088F4602E9}" type="presParOf" srcId="{224851B6-C14D-49DE-883B-A13003DA4601}" destId="{6A63D16E-EEE6-4267-97EA-5AD7D2BC4E84}" srcOrd="1" destOrd="0" presId="urn:microsoft.com/office/officeart/2005/8/layout/hProcess4"/>
    <dgm:cxn modelId="{1C0B2966-A4D5-49CC-B7F2-A121C5C9817C}" type="presParOf" srcId="{224851B6-C14D-49DE-883B-A13003DA4601}" destId="{59BAED1E-A4FE-4FA3-8716-57917AF47F38}" srcOrd="2" destOrd="0" presId="urn:microsoft.com/office/officeart/2005/8/layout/hProcess4"/>
    <dgm:cxn modelId="{FE2DC098-A539-4BB8-8D74-C108718A6D23}" type="presParOf" srcId="{59BAED1E-A4FE-4FA3-8716-57917AF47F38}" destId="{5C833856-7FAF-4B27-932C-67C7D08339F2}" srcOrd="0" destOrd="0" presId="urn:microsoft.com/office/officeart/2005/8/layout/hProcess4"/>
    <dgm:cxn modelId="{16AAA183-E1A3-4ECF-997A-81333DC4EFCA}" type="presParOf" srcId="{59BAED1E-A4FE-4FA3-8716-57917AF47F38}" destId="{E83793B4-2C5C-4D90-82FA-E5EE4745664D}" srcOrd="1" destOrd="0" presId="urn:microsoft.com/office/officeart/2005/8/layout/hProcess4"/>
    <dgm:cxn modelId="{A310F834-0A95-4F4E-9CFF-8ED098D6F853}" type="presParOf" srcId="{59BAED1E-A4FE-4FA3-8716-57917AF47F38}" destId="{67FFE978-6FBE-4424-80BE-B9E4B4DD0695}" srcOrd="2" destOrd="0" presId="urn:microsoft.com/office/officeart/2005/8/layout/hProcess4"/>
    <dgm:cxn modelId="{FC3C9877-F1AB-4630-B09D-E2422D71C1B2}" type="presParOf" srcId="{59BAED1E-A4FE-4FA3-8716-57917AF47F38}" destId="{029D1FDE-4DD7-4FA5-8C70-0C747477B66C}" srcOrd="3" destOrd="0" presId="urn:microsoft.com/office/officeart/2005/8/layout/hProcess4"/>
    <dgm:cxn modelId="{0C23CC14-2827-4D42-B3F2-24A9658D4CA9}" type="presParOf" srcId="{59BAED1E-A4FE-4FA3-8716-57917AF47F38}" destId="{C2556EF6-41FF-46C6-8829-911BFA533FFE}" srcOrd="4" destOrd="0" presId="urn:microsoft.com/office/officeart/2005/8/layout/hProcess4"/>
    <dgm:cxn modelId="{03B78875-546F-4B9E-B138-1C0FF132346D}" type="presParOf" srcId="{224851B6-C14D-49DE-883B-A13003DA4601}" destId="{DC2A0ADB-DCE3-4BF4-9952-0394865777AC}" srcOrd="3" destOrd="0" presId="urn:microsoft.com/office/officeart/2005/8/layout/hProcess4"/>
    <dgm:cxn modelId="{470A6CA6-A9CE-464F-84DB-5DC13565A2C8}" type="presParOf" srcId="{224851B6-C14D-49DE-883B-A13003DA4601}" destId="{A874A3A3-A340-4ABC-99B5-7529D4415335}" srcOrd="4" destOrd="0" presId="urn:microsoft.com/office/officeart/2005/8/layout/hProcess4"/>
    <dgm:cxn modelId="{F6B1C4DA-988E-4055-9765-306F5A98CD06}" type="presParOf" srcId="{A874A3A3-A340-4ABC-99B5-7529D4415335}" destId="{14032C0B-60AE-432B-A713-F993D1C4BA8F}" srcOrd="0" destOrd="0" presId="urn:microsoft.com/office/officeart/2005/8/layout/hProcess4"/>
    <dgm:cxn modelId="{F9FB30AF-82A1-4872-8383-99625B6C2D69}" type="presParOf" srcId="{A874A3A3-A340-4ABC-99B5-7529D4415335}" destId="{69C28D3B-E083-42DF-9EA0-916CA12125A9}" srcOrd="1" destOrd="0" presId="urn:microsoft.com/office/officeart/2005/8/layout/hProcess4"/>
    <dgm:cxn modelId="{16665CFF-3E48-4ABD-A683-4C6BF569EDAE}" type="presParOf" srcId="{A874A3A3-A340-4ABC-99B5-7529D4415335}" destId="{843715D2-C2C2-41EB-BDA3-21230FBA46DB}" srcOrd="2" destOrd="0" presId="urn:microsoft.com/office/officeart/2005/8/layout/hProcess4"/>
    <dgm:cxn modelId="{A27E2538-F421-4EB9-A2F6-3C451A831951}" type="presParOf" srcId="{A874A3A3-A340-4ABC-99B5-7529D4415335}" destId="{047F5837-10E2-4FFC-A492-DB8A19EF48CA}" srcOrd="3" destOrd="0" presId="urn:microsoft.com/office/officeart/2005/8/layout/hProcess4"/>
    <dgm:cxn modelId="{043CCFDB-C988-4DED-8C9A-2A3B586895E5}" type="presParOf" srcId="{A874A3A3-A340-4ABC-99B5-7529D4415335}" destId="{7D6A154D-27BB-4CCE-9250-BCDD2CD5C383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BB36E95-EC7E-428B-A6E7-C8170358D1B0}">
      <dsp:nvSpPr>
        <dsp:cNvPr id="0" name=""/>
        <dsp:cNvSpPr/>
      </dsp:nvSpPr>
      <dsp:spPr>
        <a:xfrm>
          <a:off x="5569" y="1637768"/>
          <a:ext cx="1664531" cy="998718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Read Initial specification</a:t>
          </a:r>
        </a:p>
      </dsp:txBody>
      <dsp:txXfrm>
        <a:off x="34820" y="1667019"/>
        <a:ext cx="1606029" cy="940216"/>
      </dsp:txXfrm>
    </dsp:sp>
    <dsp:sp modelId="{6701307D-1CBE-4587-9DF2-124B7F19B241}">
      <dsp:nvSpPr>
        <dsp:cNvPr id="0" name=""/>
        <dsp:cNvSpPr/>
      </dsp:nvSpPr>
      <dsp:spPr>
        <a:xfrm>
          <a:off x="1836553" y="1930726"/>
          <a:ext cx="352880" cy="412803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1836553" y="2013287"/>
        <a:ext cx="247016" cy="247681"/>
      </dsp:txXfrm>
    </dsp:sp>
    <dsp:sp modelId="{E907C7BB-9C1B-4976-904A-50D78C80DBFA}">
      <dsp:nvSpPr>
        <dsp:cNvPr id="0" name=""/>
        <dsp:cNvSpPr/>
      </dsp:nvSpPr>
      <dsp:spPr>
        <a:xfrm>
          <a:off x="2335912" y="1637768"/>
          <a:ext cx="1664531" cy="998718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Visualize </a:t>
          </a:r>
        </a:p>
      </dsp:txBody>
      <dsp:txXfrm>
        <a:off x="2365163" y="1667019"/>
        <a:ext cx="1606029" cy="940216"/>
      </dsp:txXfrm>
    </dsp:sp>
    <dsp:sp modelId="{0AA1E15F-B6B1-4B05-8FF3-D187D8EB0CE3}">
      <dsp:nvSpPr>
        <dsp:cNvPr id="0" name=""/>
        <dsp:cNvSpPr/>
      </dsp:nvSpPr>
      <dsp:spPr>
        <a:xfrm>
          <a:off x="4166897" y="1930726"/>
          <a:ext cx="352880" cy="412803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4166897" y="2013287"/>
        <a:ext cx="247016" cy="247681"/>
      </dsp:txXfrm>
    </dsp:sp>
    <dsp:sp modelId="{9692CC84-FC76-43EE-A69F-7FD6FF904F6F}">
      <dsp:nvSpPr>
        <dsp:cNvPr id="0" name=""/>
        <dsp:cNvSpPr/>
      </dsp:nvSpPr>
      <dsp:spPr>
        <a:xfrm>
          <a:off x="4666256" y="1637768"/>
          <a:ext cx="1664531" cy="998718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Know your environment</a:t>
          </a:r>
        </a:p>
      </dsp:txBody>
      <dsp:txXfrm>
        <a:off x="4695507" y="1667019"/>
        <a:ext cx="1606029" cy="940216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C005A3D-92E0-4EEA-97B4-9DFE9CD8B925}">
      <dsp:nvSpPr>
        <dsp:cNvPr id="0" name=""/>
        <dsp:cNvSpPr/>
      </dsp:nvSpPr>
      <dsp:spPr>
        <a:xfrm rot="5400000">
          <a:off x="274340" y="1286910"/>
          <a:ext cx="1031207" cy="1173992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1AF177-BBE8-426D-ADEF-7C84A77BD87F}">
      <dsp:nvSpPr>
        <dsp:cNvPr id="0" name=""/>
        <dsp:cNvSpPr/>
      </dsp:nvSpPr>
      <dsp:spPr>
        <a:xfrm>
          <a:off x="1132" y="143796"/>
          <a:ext cx="1735945" cy="1215105"/>
        </a:xfrm>
        <a:prstGeom prst="roundRect">
          <a:avLst>
            <a:gd name="adj" fmla="val 1667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UI-Model</a:t>
          </a:r>
        </a:p>
      </dsp:txBody>
      <dsp:txXfrm>
        <a:off x="60459" y="203123"/>
        <a:ext cx="1617291" cy="1096451"/>
      </dsp:txXfrm>
    </dsp:sp>
    <dsp:sp modelId="{857782CE-9EF5-482D-A255-FA6435D36FD4}">
      <dsp:nvSpPr>
        <dsp:cNvPr id="0" name=""/>
        <dsp:cNvSpPr/>
      </dsp:nvSpPr>
      <dsp:spPr>
        <a:xfrm>
          <a:off x="1835716" y="209135"/>
          <a:ext cx="2507686" cy="9821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 err="1"/>
            <a:t>ParticipantService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 </a:t>
          </a:r>
          <a:r>
            <a:rPr lang="en-US" sz="1600" kern="1200" dirty="0" err="1"/>
            <a:t>listParticipants</a:t>
          </a:r>
          <a:r>
            <a:rPr lang="en-US" sz="1600" kern="1200" dirty="0"/>
            <a:t>()</a:t>
          </a:r>
        </a:p>
      </dsp:txBody>
      <dsp:txXfrm>
        <a:off x="1835716" y="209135"/>
        <a:ext cx="2507686" cy="982101"/>
      </dsp:txXfrm>
    </dsp:sp>
    <dsp:sp modelId="{21A1E052-E114-4EA0-B477-C4B9BC555325}">
      <dsp:nvSpPr>
        <dsp:cNvPr id="0" name=""/>
        <dsp:cNvSpPr/>
      </dsp:nvSpPr>
      <dsp:spPr>
        <a:xfrm rot="5400000">
          <a:off x="2012453" y="2651874"/>
          <a:ext cx="1031207" cy="1173992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-12059734"/>
            <a:satOff val="24125"/>
            <a:lumOff val="1022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3590236-58B0-4B42-ACBA-1FD26B32FBB5}">
      <dsp:nvSpPr>
        <dsp:cNvPr id="0" name=""/>
        <dsp:cNvSpPr/>
      </dsp:nvSpPr>
      <dsp:spPr>
        <a:xfrm>
          <a:off x="1739246" y="1508761"/>
          <a:ext cx="1735945" cy="1215105"/>
        </a:xfrm>
        <a:prstGeom prst="roundRect">
          <a:avLst>
            <a:gd name="adj" fmla="val 1667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 err="1"/>
            <a:t>ParticipantService</a:t>
          </a:r>
          <a:endParaRPr lang="en-US" sz="1600" kern="1200" dirty="0"/>
        </a:p>
      </dsp:txBody>
      <dsp:txXfrm>
        <a:off x="1798573" y="1568088"/>
        <a:ext cx="1617291" cy="1096451"/>
      </dsp:txXfrm>
    </dsp:sp>
    <dsp:sp modelId="{ADD4E4F7-3CBE-44AD-B10D-0399B1029DA3}">
      <dsp:nvSpPr>
        <dsp:cNvPr id="0" name=""/>
        <dsp:cNvSpPr/>
      </dsp:nvSpPr>
      <dsp:spPr>
        <a:xfrm>
          <a:off x="3540807" y="1599271"/>
          <a:ext cx="1640799" cy="9821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 err="1"/>
            <a:t>ParticipantDAL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 err="1"/>
            <a:t>listParticipant</a:t>
          </a:r>
          <a:r>
            <a:rPr lang="en-US" sz="1600" kern="1200" dirty="0"/>
            <a:t>()</a:t>
          </a:r>
        </a:p>
      </dsp:txBody>
      <dsp:txXfrm>
        <a:off x="3540807" y="1599271"/>
        <a:ext cx="1640799" cy="982101"/>
      </dsp:txXfrm>
    </dsp:sp>
    <dsp:sp modelId="{2FFD8078-1D1E-4CD7-9E4C-F8734B094FCC}">
      <dsp:nvSpPr>
        <dsp:cNvPr id="0" name=""/>
        <dsp:cNvSpPr/>
      </dsp:nvSpPr>
      <dsp:spPr>
        <a:xfrm>
          <a:off x="3477359" y="2873725"/>
          <a:ext cx="1735945" cy="1215105"/>
        </a:xfrm>
        <a:prstGeom prst="roundRect">
          <a:avLst>
            <a:gd name="adj" fmla="val 1667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 err="1"/>
            <a:t>ParticipantDAL</a:t>
          </a:r>
          <a:endParaRPr lang="en-US" sz="1600" kern="1200" dirty="0"/>
        </a:p>
      </dsp:txBody>
      <dsp:txXfrm>
        <a:off x="3536686" y="2933052"/>
        <a:ext cx="1617291" cy="1096451"/>
      </dsp:txXfrm>
    </dsp:sp>
    <dsp:sp modelId="{98D06650-83AE-4CB7-AAB9-E6D83F1A3F8F}">
      <dsp:nvSpPr>
        <dsp:cNvPr id="0" name=""/>
        <dsp:cNvSpPr/>
      </dsp:nvSpPr>
      <dsp:spPr>
        <a:xfrm>
          <a:off x="5213305" y="2989613"/>
          <a:ext cx="1262561" cy="9821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Database</a:t>
          </a:r>
        </a:p>
      </dsp:txBody>
      <dsp:txXfrm>
        <a:off x="5213305" y="2989613"/>
        <a:ext cx="1262561" cy="982101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C005A3D-92E0-4EEA-97B4-9DFE9CD8B925}">
      <dsp:nvSpPr>
        <dsp:cNvPr id="0" name=""/>
        <dsp:cNvSpPr/>
      </dsp:nvSpPr>
      <dsp:spPr>
        <a:xfrm rot="5400000">
          <a:off x="274340" y="1286910"/>
          <a:ext cx="1031207" cy="1173992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1AF177-BBE8-426D-ADEF-7C84A77BD87F}">
      <dsp:nvSpPr>
        <dsp:cNvPr id="0" name=""/>
        <dsp:cNvSpPr/>
      </dsp:nvSpPr>
      <dsp:spPr>
        <a:xfrm>
          <a:off x="1132" y="143796"/>
          <a:ext cx="1735945" cy="1215105"/>
        </a:xfrm>
        <a:prstGeom prst="roundRect">
          <a:avLst>
            <a:gd name="adj" fmla="val 1667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UI-Model</a:t>
          </a:r>
        </a:p>
      </dsp:txBody>
      <dsp:txXfrm>
        <a:off x="60459" y="203123"/>
        <a:ext cx="1617291" cy="1096451"/>
      </dsp:txXfrm>
    </dsp:sp>
    <dsp:sp modelId="{857782CE-9EF5-482D-A255-FA6435D36FD4}">
      <dsp:nvSpPr>
        <dsp:cNvPr id="0" name=""/>
        <dsp:cNvSpPr/>
      </dsp:nvSpPr>
      <dsp:spPr>
        <a:xfrm>
          <a:off x="1835716" y="209135"/>
          <a:ext cx="2507686" cy="9821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 err="1"/>
            <a:t>ParticipantService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 </a:t>
          </a:r>
          <a:r>
            <a:rPr lang="en-US" sz="1600" kern="1200" dirty="0" err="1"/>
            <a:t>listParticipants</a:t>
          </a:r>
          <a:r>
            <a:rPr lang="en-US" sz="1600" kern="1200" dirty="0"/>
            <a:t>()</a:t>
          </a:r>
        </a:p>
      </dsp:txBody>
      <dsp:txXfrm>
        <a:off x="1835716" y="209135"/>
        <a:ext cx="2507686" cy="982101"/>
      </dsp:txXfrm>
    </dsp:sp>
    <dsp:sp modelId="{21A1E052-E114-4EA0-B477-C4B9BC555325}">
      <dsp:nvSpPr>
        <dsp:cNvPr id="0" name=""/>
        <dsp:cNvSpPr/>
      </dsp:nvSpPr>
      <dsp:spPr>
        <a:xfrm rot="5400000">
          <a:off x="2012453" y="2651874"/>
          <a:ext cx="1031207" cy="1173992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-5477354"/>
            <a:satOff val="-68862"/>
            <a:lumOff val="487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3590236-58B0-4B42-ACBA-1FD26B32FBB5}">
      <dsp:nvSpPr>
        <dsp:cNvPr id="0" name=""/>
        <dsp:cNvSpPr/>
      </dsp:nvSpPr>
      <dsp:spPr>
        <a:xfrm>
          <a:off x="1739246" y="1508761"/>
          <a:ext cx="1735945" cy="1215105"/>
        </a:xfrm>
        <a:prstGeom prst="roundRect">
          <a:avLst>
            <a:gd name="adj" fmla="val 1667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 err="1"/>
            <a:t>ParticipantService</a:t>
          </a:r>
          <a:endParaRPr lang="en-US" sz="1500" kern="1200" dirty="0"/>
        </a:p>
      </dsp:txBody>
      <dsp:txXfrm>
        <a:off x="1798573" y="1568088"/>
        <a:ext cx="1617291" cy="1096451"/>
      </dsp:txXfrm>
    </dsp:sp>
    <dsp:sp modelId="{ADD4E4F7-3CBE-44AD-B10D-0399B1029DA3}">
      <dsp:nvSpPr>
        <dsp:cNvPr id="0" name=""/>
        <dsp:cNvSpPr/>
      </dsp:nvSpPr>
      <dsp:spPr>
        <a:xfrm>
          <a:off x="3540807" y="1599271"/>
          <a:ext cx="1640799" cy="9821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 err="1"/>
            <a:t>ParticipantDAL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 err="1"/>
            <a:t>listParticipant</a:t>
          </a:r>
          <a:r>
            <a:rPr lang="en-US" sz="1600" kern="1200" dirty="0"/>
            <a:t>()</a:t>
          </a:r>
        </a:p>
      </dsp:txBody>
      <dsp:txXfrm>
        <a:off x="3540807" y="1599271"/>
        <a:ext cx="1640799" cy="982101"/>
      </dsp:txXfrm>
    </dsp:sp>
    <dsp:sp modelId="{2FFD8078-1D1E-4CD7-9E4C-F8734B094FCC}">
      <dsp:nvSpPr>
        <dsp:cNvPr id="0" name=""/>
        <dsp:cNvSpPr/>
      </dsp:nvSpPr>
      <dsp:spPr>
        <a:xfrm>
          <a:off x="3477359" y="2873725"/>
          <a:ext cx="1735945" cy="1215105"/>
        </a:xfrm>
        <a:prstGeom prst="roundRect">
          <a:avLst>
            <a:gd name="adj" fmla="val 1667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 err="1"/>
            <a:t>ParticipantDAL</a:t>
          </a:r>
          <a:endParaRPr lang="en-US" sz="1500" kern="1200" dirty="0"/>
        </a:p>
      </dsp:txBody>
      <dsp:txXfrm>
        <a:off x="3536686" y="2933052"/>
        <a:ext cx="1617291" cy="1096451"/>
      </dsp:txXfrm>
    </dsp:sp>
    <dsp:sp modelId="{98D06650-83AE-4CB7-AAB9-E6D83F1A3F8F}">
      <dsp:nvSpPr>
        <dsp:cNvPr id="0" name=""/>
        <dsp:cNvSpPr/>
      </dsp:nvSpPr>
      <dsp:spPr>
        <a:xfrm>
          <a:off x="5213305" y="2989613"/>
          <a:ext cx="1262561" cy="9821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Database</a:t>
          </a:r>
        </a:p>
      </dsp:txBody>
      <dsp:txXfrm>
        <a:off x="5213305" y="2989613"/>
        <a:ext cx="1262561" cy="982101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87A018-A2FE-4E0E-ABC9-2F460E775545}">
      <dsp:nvSpPr>
        <dsp:cNvPr id="0" name=""/>
        <dsp:cNvSpPr/>
      </dsp:nvSpPr>
      <dsp:spPr>
        <a:xfrm rot="8432832">
          <a:off x="2185874" y="2814506"/>
          <a:ext cx="1178340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178340" y="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AAFC746-5C25-4676-9002-7E295E4FC35D}">
      <dsp:nvSpPr>
        <dsp:cNvPr id="0" name=""/>
        <dsp:cNvSpPr/>
      </dsp:nvSpPr>
      <dsp:spPr>
        <a:xfrm rot="2264978">
          <a:off x="4529976" y="2808136"/>
          <a:ext cx="1202243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202243" y="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029EE30-99A9-4ACA-9401-D10F9A46E4E5}">
      <dsp:nvSpPr>
        <dsp:cNvPr id="0" name=""/>
        <dsp:cNvSpPr/>
      </dsp:nvSpPr>
      <dsp:spPr>
        <a:xfrm rot="16270783">
          <a:off x="3673944" y="1038187"/>
          <a:ext cx="528733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528733" y="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4117317-30F9-4207-8DD6-F9B365E3E710}">
      <dsp:nvSpPr>
        <dsp:cNvPr id="0" name=""/>
        <dsp:cNvSpPr/>
      </dsp:nvSpPr>
      <dsp:spPr>
        <a:xfrm>
          <a:off x="2774350" y="1302498"/>
          <a:ext cx="2293608" cy="1137623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Service Factory</a:t>
          </a:r>
        </a:p>
      </dsp:txBody>
      <dsp:txXfrm>
        <a:off x="2829884" y="1358032"/>
        <a:ext cx="2182540" cy="1026555"/>
      </dsp:txXfrm>
    </dsp:sp>
    <dsp:sp modelId="{931F0AFC-CABD-4C87-8997-1828274455EA}">
      <dsp:nvSpPr>
        <dsp:cNvPr id="0" name=""/>
        <dsp:cNvSpPr/>
      </dsp:nvSpPr>
      <dsp:spPr>
        <a:xfrm>
          <a:off x="3413265" y="11669"/>
          <a:ext cx="1076672" cy="762207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UI-Model</a:t>
          </a:r>
        </a:p>
      </dsp:txBody>
      <dsp:txXfrm>
        <a:off x="3450473" y="48877"/>
        <a:ext cx="1002256" cy="687791"/>
      </dsp:txXfrm>
    </dsp:sp>
    <dsp:sp modelId="{C7BD3B65-A658-4171-9926-97856AFFC483}">
      <dsp:nvSpPr>
        <dsp:cNvPr id="0" name=""/>
        <dsp:cNvSpPr/>
      </dsp:nvSpPr>
      <dsp:spPr>
        <a:xfrm>
          <a:off x="5260299" y="3176150"/>
          <a:ext cx="1676621" cy="762207"/>
        </a:xfrm>
        <a:prstGeom prst="roundRect">
          <a:avLst/>
        </a:prstGeom>
        <a:solidFill>
          <a:schemeClr val="accent4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 err="1"/>
            <a:t>ParticipantService</a:t>
          </a:r>
          <a:endParaRPr lang="en-US" sz="1400" kern="1200" dirty="0"/>
        </a:p>
      </dsp:txBody>
      <dsp:txXfrm>
        <a:off x="5297507" y="3213358"/>
        <a:ext cx="1602205" cy="687791"/>
      </dsp:txXfrm>
    </dsp:sp>
    <dsp:sp modelId="{30544185-3D79-4597-AA1C-AAE1A22E0024}">
      <dsp:nvSpPr>
        <dsp:cNvPr id="0" name=""/>
        <dsp:cNvSpPr/>
      </dsp:nvSpPr>
      <dsp:spPr>
        <a:xfrm rot="3627246">
          <a:off x="6111877" y="4286346"/>
          <a:ext cx="800008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800008" y="0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417C9D0-0C0D-47F6-9ADE-BF8BF541D001}">
      <dsp:nvSpPr>
        <dsp:cNvPr id="0" name=""/>
        <dsp:cNvSpPr/>
      </dsp:nvSpPr>
      <dsp:spPr>
        <a:xfrm>
          <a:off x="6391855" y="4634334"/>
          <a:ext cx="1066595" cy="762207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 err="1"/>
            <a:t>OtherDAL</a:t>
          </a:r>
          <a:endParaRPr lang="en-US" sz="1400" kern="1200" dirty="0"/>
        </a:p>
      </dsp:txBody>
      <dsp:txXfrm>
        <a:off x="6429063" y="4671542"/>
        <a:ext cx="992179" cy="687791"/>
      </dsp:txXfrm>
    </dsp:sp>
    <dsp:sp modelId="{BE40EC45-9D70-458A-823C-D37069004C48}">
      <dsp:nvSpPr>
        <dsp:cNvPr id="0" name=""/>
        <dsp:cNvSpPr/>
      </dsp:nvSpPr>
      <dsp:spPr>
        <a:xfrm rot="6753670">
          <a:off x="5418867" y="4286349"/>
          <a:ext cx="753658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753658" y="0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0FC7542-81EA-4CDC-A1E2-52CD3151F316}">
      <dsp:nvSpPr>
        <dsp:cNvPr id="0" name=""/>
        <dsp:cNvSpPr/>
      </dsp:nvSpPr>
      <dsp:spPr>
        <a:xfrm>
          <a:off x="4818130" y="4634339"/>
          <a:ext cx="1349306" cy="762207"/>
        </a:xfrm>
        <a:prstGeom prst="roundRect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 err="1"/>
            <a:t>ParticipantDAL</a:t>
          </a:r>
          <a:endParaRPr lang="en-US" sz="1400" kern="1200" dirty="0"/>
        </a:p>
      </dsp:txBody>
      <dsp:txXfrm>
        <a:off x="4855338" y="4671547"/>
        <a:ext cx="1274890" cy="687791"/>
      </dsp:txXfrm>
    </dsp:sp>
    <dsp:sp modelId="{5086B03C-8A4C-4146-892A-3607E0D0784A}">
      <dsp:nvSpPr>
        <dsp:cNvPr id="0" name=""/>
        <dsp:cNvSpPr/>
      </dsp:nvSpPr>
      <dsp:spPr>
        <a:xfrm rot="10275385">
          <a:off x="4471759" y="3746471"/>
          <a:ext cx="793149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793149" y="0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F4F44BE-3A73-445E-8E95-31F0F5C677CB}">
      <dsp:nvSpPr>
        <dsp:cNvPr id="0" name=""/>
        <dsp:cNvSpPr/>
      </dsp:nvSpPr>
      <dsp:spPr>
        <a:xfrm>
          <a:off x="3343650" y="3512757"/>
          <a:ext cx="1132717" cy="762207"/>
        </a:xfrm>
        <a:prstGeom prst="roundRect">
          <a:avLst/>
        </a:prstGeom>
        <a:solidFill>
          <a:schemeClr val="accent4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Validation</a:t>
          </a:r>
        </a:p>
      </dsp:txBody>
      <dsp:txXfrm>
        <a:off x="3380858" y="3549965"/>
        <a:ext cx="1058301" cy="687791"/>
      </dsp:txXfrm>
    </dsp:sp>
    <dsp:sp modelId="{746B77A9-9790-4C8D-8C2C-5B3E397CF404}">
      <dsp:nvSpPr>
        <dsp:cNvPr id="0" name=""/>
        <dsp:cNvSpPr/>
      </dsp:nvSpPr>
      <dsp:spPr>
        <a:xfrm>
          <a:off x="1175641" y="3188889"/>
          <a:ext cx="1362766" cy="762207"/>
        </a:xfrm>
        <a:prstGeom prst="roundRect">
          <a:avLst/>
        </a:prstGeom>
        <a:solidFill>
          <a:schemeClr val="accent4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 err="1"/>
            <a:t>LectureService</a:t>
          </a:r>
          <a:endParaRPr lang="en-US" sz="1400" kern="1200" dirty="0"/>
        </a:p>
      </dsp:txBody>
      <dsp:txXfrm>
        <a:off x="1212849" y="3226097"/>
        <a:ext cx="1288350" cy="687791"/>
      </dsp:txXfrm>
    </dsp:sp>
    <dsp:sp modelId="{819724BE-D2AD-440E-9667-338BFC30A3A1}">
      <dsp:nvSpPr>
        <dsp:cNvPr id="0" name=""/>
        <dsp:cNvSpPr/>
      </dsp:nvSpPr>
      <dsp:spPr>
        <a:xfrm rot="3904051">
          <a:off x="1809665" y="4303072"/>
          <a:ext cx="776297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776297" y="0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BF2BC5F-9205-41B0-948B-04C6BEAF1321}">
      <dsp:nvSpPr>
        <dsp:cNvPr id="0" name=""/>
        <dsp:cNvSpPr/>
      </dsp:nvSpPr>
      <dsp:spPr>
        <a:xfrm>
          <a:off x="1962020" y="4655048"/>
          <a:ext cx="1153167" cy="762207"/>
        </a:xfrm>
        <a:prstGeom prst="roundRect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 err="1"/>
            <a:t>LectureDAL</a:t>
          </a:r>
          <a:endParaRPr lang="en-US" sz="1400" kern="1200" dirty="0"/>
        </a:p>
      </dsp:txBody>
      <dsp:txXfrm>
        <a:off x="1999228" y="4692256"/>
        <a:ext cx="1078751" cy="687791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366A55-6B3D-4385-8DA8-E1118315CF83}">
      <dsp:nvSpPr>
        <dsp:cNvPr id="0" name=""/>
        <dsp:cNvSpPr/>
      </dsp:nvSpPr>
      <dsp:spPr>
        <a:xfrm>
          <a:off x="5812811" y="3828520"/>
          <a:ext cx="91440" cy="447614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47614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920D9F8-D7BC-4070-A723-2876C123EDE8}">
      <dsp:nvSpPr>
        <dsp:cNvPr id="0" name=""/>
        <dsp:cNvSpPr/>
      </dsp:nvSpPr>
      <dsp:spPr>
        <a:xfrm>
          <a:off x="5812811" y="2403591"/>
          <a:ext cx="91440" cy="447614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47614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EFA1CD9-FC2A-427A-AEB1-03F031BE2664}">
      <dsp:nvSpPr>
        <dsp:cNvPr id="0" name=""/>
        <dsp:cNvSpPr/>
      </dsp:nvSpPr>
      <dsp:spPr>
        <a:xfrm>
          <a:off x="4471689" y="978662"/>
          <a:ext cx="1386841" cy="44761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05036"/>
              </a:lnTo>
              <a:lnTo>
                <a:pt x="1386841" y="305036"/>
              </a:lnTo>
              <a:lnTo>
                <a:pt x="1386841" y="447614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FF96586-9D18-46BC-8F71-89D56B7F6656}">
      <dsp:nvSpPr>
        <dsp:cNvPr id="0" name=""/>
        <dsp:cNvSpPr/>
      </dsp:nvSpPr>
      <dsp:spPr>
        <a:xfrm>
          <a:off x="3100086" y="3828520"/>
          <a:ext cx="877350" cy="447614"/>
        </a:xfrm>
        <a:custGeom>
          <a:avLst/>
          <a:gdLst/>
          <a:ahLst/>
          <a:cxnLst/>
          <a:rect l="0" t="0" r="0" b="0"/>
          <a:pathLst>
            <a:path>
              <a:moveTo>
                <a:pt x="877350" y="0"/>
              </a:moveTo>
              <a:lnTo>
                <a:pt x="877350" y="305036"/>
              </a:lnTo>
              <a:lnTo>
                <a:pt x="0" y="305036"/>
              </a:lnTo>
              <a:lnTo>
                <a:pt x="0" y="447614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2CC65BA-32C2-461A-8543-6B607003FDF6}">
      <dsp:nvSpPr>
        <dsp:cNvPr id="0" name=""/>
        <dsp:cNvSpPr/>
      </dsp:nvSpPr>
      <dsp:spPr>
        <a:xfrm>
          <a:off x="3036890" y="2403591"/>
          <a:ext cx="940547" cy="44761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05036"/>
              </a:lnTo>
              <a:lnTo>
                <a:pt x="940547" y="305036"/>
              </a:lnTo>
              <a:lnTo>
                <a:pt x="940547" y="447614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A3D12EE-93D8-49ED-AC39-4C96F9FF9094}">
      <dsp:nvSpPr>
        <dsp:cNvPr id="0" name=""/>
        <dsp:cNvSpPr/>
      </dsp:nvSpPr>
      <dsp:spPr>
        <a:xfrm>
          <a:off x="2096342" y="2403591"/>
          <a:ext cx="940547" cy="447614"/>
        </a:xfrm>
        <a:custGeom>
          <a:avLst/>
          <a:gdLst/>
          <a:ahLst/>
          <a:cxnLst/>
          <a:rect l="0" t="0" r="0" b="0"/>
          <a:pathLst>
            <a:path>
              <a:moveTo>
                <a:pt x="940547" y="0"/>
              </a:moveTo>
              <a:lnTo>
                <a:pt x="940547" y="305036"/>
              </a:lnTo>
              <a:lnTo>
                <a:pt x="0" y="305036"/>
              </a:lnTo>
              <a:lnTo>
                <a:pt x="0" y="447614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2E7EAA0-D0C2-41B3-A3DC-52F91405A5DC}">
      <dsp:nvSpPr>
        <dsp:cNvPr id="0" name=""/>
        <dsp:cNvSpPr/>
      </dsp:nvSpPr>
      <dsp:spPr>
        <a:xfrm>
          <a:off x="3036890" y="978662"/>
          <a:ext cx="1434799" cy="447614"/>
        </a:xfrm>
        <a:custGeom>
          <a:avLst/>
          <a:gdLst/>
          <a:ahLst/>
          <a:cxnLst/>
          <a:rect l="0" t="0" r="0" b="0"/>
          <a:pathLst>
            <a:path>
              <a:moveTo>
                <a:pt x="1434799" y="0"/>
              </a:moveTo>
              <a:lnTo>
                <a:pt x="1434799" y="305036"/>
              </a:lnTo>
              <a:lnTo>
                <a:pt x="0" y="305036"/>
              </a:lnTo>
              <a:lnTo>
                <a:pt x="0" y="447614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EE70F48-90B8-44B5-8396-B2CCE8516F90}">
      <dsp:nvSpPr>
        <dsp:cNvPr id="0" name=""/>
        <dsp:cNvSpPr/>
      </dsp:nvSpPr>
      <dsp:spPr>
        <a:xfrm>
          <a:off x="3702151" y="1348"/>
          <a:ext cx="1539077" cy="97731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446246-77D0-49AF-95B8-88802BCA1338}">
      <dsp:nvSpPr>
        <dsp:cNvPr id="0" name=""/>
        <dsp:cNvSpPr/>
      </dsp:nvSpPr>
      <dsp:spPr>
        <a:xfrm>
          <a:off x="3873159" y="163806"/>
          <a:ext cx="1539077" cy="97731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UI/Model</a:t>
          </a:r>
        </a:p>
      </dsp:txBody>
      <dsp:txXfrm>
        <a:off x="3901784" y="192431"/>
        <a:ext cx="1481827" cy="920063"/>
      </dsp:txXfrm>
    </dsp:sp>
    <dsp:sp modelId="{0F237E68-2A4A-476B-B85A-693E80D5AB0D}">
      <dsp:nvSpPr>
        <dsp:cNvPr id="0" name=""/>
        <dsp:cNvSpPr/>
      </dsp:nvSpPr>
      <dsp:spPr>
        <a:xfrm>
          <a:off x="2267351" y="1426277"/>
          <a:ext cx="1539077" cy="977313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2BD9D3-2854-41D0-8C53-DD881B328180}">
      <dsp:nvSpPr>
        <dsp:cNvPr id="0" name=""/>
        <dsp:cNvSpPr/>
      </dsp:nvSpPr>
      <dsp:spPr>
        <a:xfrm>
          <a:off x="2438360" y="1588735"/>
          <a:ext cx="1539077" cy="97731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Contact Service Package (Contact Gateway)</a:t>
          </a:r>
        </a:p>
      </dsp:txBody>
      <dsp:txXfrm>
        <a:off x="2466985" y="1617360"/>
        <a:ext cx="1481827" cy="920063"/>
      </dsp:txXfrm>
    </dsp:sp>
    <dsp:sp modelId="{395BBD5F-FECA-4C36-B2C2-7FBD3303342B}">
      <dsp:nvSpPr>
        <dsp:cNvPr id="0" name=""/>
        <dsp:cNvSpPr/>
      </dsp:nvSpPr>
      <dsp:spPr>
        <a:xfrm>
          <a:off x="1326804" y="2851206"/>
          <a:ext cx="1539077" cy="977313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7AD2562-432B-44B3-8AE7-63794B52D1D3}">
      <dsp:nvSpPr>
        <dsp:cNvPr id="0" name=""/>
        <dsp:cNvSpPr/>
      </dsp:nvSpPr>
      <dsp:spPr>
        <a:xfrm>
          <a:off x="1497812" y="3013664"/>
          <a:ext cx="1539077" cy="97731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Address Service</a:t>
          </a:r>
        </a:p>
      </dsp:txBody>
      <dsp:txXfrm>
        <a:off x="1526437" y="3042289"/>
        <a:ext cx="1481827" cy="920063"/>
      </dsp:txXfrm>
    </dsp:sp>
    <dsp:sp modelId="{6C4B236C-2144-4A40-AF53-05663930739B}">
      <dsp:nvSpPr>
        <dsp:cNvPr id="0" name=""/>
        <dsp:cNvSpPr/>
      </dsp:nvSpPr>
      <dsp:spPr>
        <a:xfrm>
          <a:off x="3207898" y="2851206"/>
          <a:ext cx="1539077" cy="977313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692451-D721-4DE7-9D59-5B28BA443933}">
      <dsp:nvSpPr>
        <dsp:cNvPr id="0" name=""/>
        <dsp:cNvSpPr/>
      </dsp:nvSpPr>
      <dsp:spPr>
        <a:xfrm>
          <a:off x="3378907" y="3013664"/>
          <a:ext cx="1539077" cy="97731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Person Service</a:t>
          </a:r>
        </a:p>
      </dsp:txBody>
      <dsp:txXfrm>
        <a:off x="3407532" y="3042289"/>
        <a:ext cx="1481827" cy="920063"/>
      </dsp:txXfrm>
    </dsp:sp>
    <dsp:sp modelId="{9B0858AF-B9EB-438F-A582-CBF71236448D}">
      <dsp:nvSpPr>
        <dsp:cNvPr id="0" name=""/>
        <dsp:cNvSpPr/>
      </dsp:nvSpPr>
      <dsp:spPr>
        <a:xfrm>
          <a:off x="2330547" y="4276135"/>
          <a:ext cx="1539077" cy="977313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A7E0AF9-E0BE-48D9-86D8-183F74599AAF}">
      <dsp:nvSpPr>
        <dsp:cNvPr id="0" name=""/>
        <dsp:cNvSpPr/>
      </dsp:nvSpPr>
      <dsp:spPr>
        <a:xfrm>
          <a:off x="2501556" y="4438593"/>
          <a:ext cx="1539077" cy="97731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Contact DAL</a:t>
          </a:r>
        </a:p>
      </dsp:txBody>
      <dsp:txXfrm>
        <a:off x="2530181" y="4467218"/>
        <a:ext cx="1481827" cy="920063"/>
      </dsp:txXfrm>
    </dsp:sp>
    <dsp:sp modelId="{2E52C573-D661-48C4-A581-249C82FC3773}">
      <dsp:nvSpPr>
        <dsp:cNvPr id="0" name=""/>
        <dsp:cNvSpPr/>
      </dsp:nvSpPr>
      <dsp:spPr>
        <a:xfrm>
          <a:off x="5088992" y="1426277"/>
          <a:ext cx="1539077" cy="977313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4401D9-4B10-4E41-89C2-BEE610EDE56B}">
      <dsp:nvSpPr>
        <dsp:cNvPr id="0" name=""/>
        <dsp:cNvSpPr/>
      </dsp:nvSpPr>
      <dsp:spPr>
        <a:xfrm>
          <a:off x="5260001" y="1588735"/>
          <a:ext cx="1539077" cy="97731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 err="1"/>
            <a:t>Auth</a:t>
          </a:r>
          <a:r>
            <a:rPr lang="en-US" sz="1400" kern="1200" dirty="0"/>
            <a:t> Service Package (</a:t>
          </a:r>
          <a:r>
            <a:rPr lang="en-US" sz="1400" kern="1200" dirty="0" err="1"/>
            <a:t>Auth</a:t>
          </a:r>
          <a:r>
            <a:rPr lang="en-US" sz="1400" kern="1200" dirty="0"/>
            <a:t> Gateway)</a:t>
          </a:r>
        </a:p>
      </dsp:txBody>
      <dsp:txXfrm>
        <a:off x="5288626" y="1617360"/>
        <a:ext cx="1481827" cy="920063"/>
      </dsp:txXfrm>
    </dsp:sp>
    <dsp:sp modelId="{B7E38311-1455-47E0-8DE1-5A95DA087420}">
      <dsp:nvSpPr>
        <dsp:cNvPr id="0" name=""/>
        <dsp:cNvSpPr/>
      </dsp:nvSpPr>
      <dsp:spPr>
        <a:xfrm>
          <a:off x="5088992" y="2851206"/>
          <a:ext cx="1539077" cy="977313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B5D979-5CB1-44B8-AD67-D8BC2134C57B}">
      <dsp:nvSpPr>
        <dsp:cNvPr id="0" name=""/>
        <dsp:cNvSpPr/>
      </dsp:nvSpPr>
      <dsp:spPr>
        <a:xfrm>
          <a:off x="5260001" y="3013664"/>
          <a:ext cx="1539077" cy="97731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Login Service</a:t>
          </a:r>
        </a:p>
      </dsp:txBody>
      <dsp:txXfrm>
        <a:off x="5288626" y="3042289"/>
        <a:ext cx="1481827" cy="920063"/>
      </dsp:txXfrm>
    </dsp:sp>
    <dsp:sp modelId="{A9CF1D73-1516-4730-A88D-E28CCA2ADB0D}">
      <dsp:nvSpPr>
        <dsp:cNvPr id="0" name=""/>
        <dsp:cNvSpPr/>
      </dsp:nvSpPr>
      <dsp:spPr>
        <a:xfrm>
          <a:off x="5088992" y="4276135"/>
          <a:ext cx="1539077" cy="977313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C34E5CE-464D-4B2E-864E-8AB93332E208}">
      <dsp:nvSpPr>
        <dsp:cNvPr id="0" name=""/>
        <dsp:cNvSpPr/>
      </dsp:nvSpPr>
      <dsp:spPr>
        <a:xfrm>
          <a:off x="5260001" y="4438593"/>
          <a:ext cx="1539077" cy="97731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 err="1"/>
            <a:t>Auth</a:t>
          </a:r>
          <a:r>
            <a:rPr lang="en-US" sz="1400" kern="1200" dirty="0"/>
            <a:t> DAL</a:t>
          </a:r>
        </a:p>
      </dsp:txBody>
      <dsp:txXfrm>
        <a:off x="5288626" y="4467218"/>
        <a:ext cx="1481827" cy="920063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D01CBC-B9A8-4D9C-89B2-CCD0BDED8211}">
      <dsp:nvSpPr>
        <dsp:cNvPr id="0" name=""/>
        <dsp:cNvSpPr/>
      </dsp:nvSpPr>
      <dsp:spPr>
        <a:xfrm>
          <a:off x="1727973" y="744"/>
          <a:ext cx="1521394" cy="760697"/>
        </a:xfrm>
        <a:prstGeom prst="roundRect">
          <a:avLst>
            <a:gd name="adj" fmla="val 10000"/>
          </a:avLst>
        </a:prstGeom>
        <a:solidFill>
          <a:schemeClr val="accent4">
            <a:shade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Controller</a:t>
          </a:r>
        </a:p>
      </dsp:txBody>
      <dsp:txXfrm>
        <a:off x="1750253" y="23024"/>
        <a:ext cx="1476834" cy="716137"/>
      </dsp:txXfrm>
    </dsp:sp>
    <dsp:sp modelId="{24E8A4B7-3223-4574-8B97-A7A2E0DFBA8E}">
      <dsp:nvSpPr>
        <dsp:cNvPr id="0" name=""/>
        <dsp:cNvSpPr/>
      </dsp:nvSpPr>
      <dsp:spPr>
        <a:xfrm rot="3600000">
          <a:off x="2720499" y="1335492"/>
          <a:ext cx="792102" cy="266243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4">
            <a:shade val="9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2800372" y="1388741"/>
        <a:ext cx="632356" cy="159745"/>
      </dsp:txXfrm>
    </dsp:sp>
    <dsp:sp modelId="{B9D0C292-F22E-4B05-B9CF-007139146795}">
      <dsp:nvSpPr>
        <dsp:cNvPr id="0" name=""/>
        <dsp:cNvSpPr/>
      </dsp:nvSpPr>
      <dsp:spPr>
        <a:xfrm>
          <a:off x="2983734" y="2175786"/>
          <a:ext cx="1521394" cy="760697"/>
        </a:xfrm>
        <a:prstGeom prst="roundRect">
          <a:avLst>
            <a:gd name="adj" fmla="val 10000"/>
          </a:avLst>
        </a:prstGeom>
        <a:solidFill>
          <a:schemeClr val="accent4">
            <a:shade val="50000"/>
            <a:hueOff val="-396136"/>
            <a:satOff val="0"/>
            <a:lumOff val="322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View</a:t>
          </a:r>
        </a:p>
      </dsp:txBody>
      <dsp:txXfrm>
        <a:off x="3006014" y="2198066"/>
        <a:ext cx="1476834" cy="716137"/>
      </dsp:txXfrm>
    </dsp:sp>
    <dsp:sp modelId="{E2387AB5-950B-4169-90F3-9CA94F5F6A72}">
      <dsp:nvSpPr>
        <dsp:cNvPr id="0" name=""/>
        <dsp:cNvSpPr/>
      </dsp:nvSpPr>
      <dsp:spPr>
        <a:xfrm rot="10800000">
          <a:off x="2092619" y="2423013"/>
          <a:ext cx="792102" cy="266243"/>
        </a:xfrm>
        <a:prstGeom prst="leftRightArrow">
          <a:avLst>
            <a:gd name="adj1" fmla="val 60000"/>
            <a:gd name="adj2" fmla="val 5000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10800000">
        <a:off x="2172492" y="2476262"/>
        <a:ext cx="632356" cy="159745"/>
      </dsp:txXfrm>
    </dsp:sp>
    <dsp:sp modelId="{6AB068A0-4233-4106-B324-64E3EBD18802}">
      <dsp:nvSpPr>
        <dsp:cNvPr id="0" name=""/>
        <dsp:cNvSpPr/>
      </dsp:nvSpPr>
      <dsp:spPr>
        <a:xfrm>
          <a:off x="472212" y="2175786"/>
          <a:ext cx="1521394" cy="760697"/>
        </a:xfrm>
        <a:prstGeom prst="roundRect">
          <a:avLst>
            <a:gd name="adj" fmla="val 10000"/>
          </a:avLst>
        </a:prstGeom>
        <a:solidFill>
          <a:schemeClr val="accent4">
            <a:shade val="50000"/>
            <a:hueOff val="-396136"/>
            <a:satOff val="0"/>
            <a:lumOff val="322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Model</a:t>
          </a:r>
        </a:p>
      </dsp:txBody>
      <dsp:txXfrm>
        <a:off x="494492" y="2198066"/>
        <a:ext cx="1476834" cy="716137"/>
      </dsp:txXfrm>
    </dsp:sp>
    <dsp:sp modelId="{F407A0FB-B42B-49DE-9870-BBFA4DC8AAB2}">
      <dsp:nvSpPr>
        <dsp:cNvPr id="0" name=""/>
        <dsp:cNvSpPr/>
      </dsp:nvSpPr>
      <dsp:spPr>
        <a:xfrm rot="18000000">
          <a:off x="1464738" y="1335492"/>
          <a:ext cx="792102" cy="266243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4">
            <a:shade val="90000"/>
            <a:hueOff val="-422779"/>
            <a:satOff val="0"/>
            <a:lumOff val="2602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1544611" y="1388741"/>
        <a:ext cx="632356" cy="159745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DA2373B-2C93-4757-B244-C8D55C880082}">
      <dsp:nvSpPr>
        <dsp:cNvPr id="0" name=""/>
        <dsp:cNvSpPr/>
      </dsp:nvSpPr>
      <dsp:spPr>
        <a:xfrm>
          <a:off x="1189" y="0"/>
          <a:ext cx="1849922" cy="3927828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92024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View</a:t>
          </a:r>
        </a:p>
      </dsp:txBody>
      <dsp:txXfrm>
        <a:off x="1189" y="1571131"/>
        <a:ext cx="1849922" cy="1571131"/>
      </dsp:txXfrm>
    </dsp:sp>
    <dsp:sp modelId="{D4EB00BB-5881-4D4A-AEC3-F8EBBD35B37F}">
      <dsp:nvSpPr>
        <dsp:cNvPr id="0" name=""/>
        <dsp:cNvSpPr/>
      </dsp:nvSpPr>
      <dsp:spPr>
        <a:xfrm>
          <a:off x="272166" y="235669"/>
          <a:ext cx="1307966" cy="1307966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B620026-D40C-4000-A51C-CFC7629FD18A}">
      <dsp:nvSpPr>
        <dsp:cNvPr id="0" name=""/>
        <dsp:cNvSpPr/>
      </dsp:nvSpPr>
      <dsp:spPr>
        <a:xfrm>
          <a:off x="1906609" y="0"/>
          <a:ext cx="1849922" cy="3927828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hueOff val="0"/>
            <a:satOff val="0"/>
            <a:lumOff val="0"/>
            <a:alphaOff val="-2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92024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Controller</a:t>
          </a:r>
        </a:p>
      </dsp:txBody>
      <dsp:txXfrm>
        <a:off x="1906609" y="1571131"/>
        <a:ext cx="1849922" cy="1571131"/>
      </dsp:txXfrm>
    </dsp:sp>
    <dsp:sp modelId="{78B85EB2-B637-4EB4-A139-C1748B11CB08}">
      <dsp:nvSpPr>
        <dsp:cNvPr id="0" name=""/>
        <dsp:cNvSpPr/>
      </dsp:nvSpPr>
      <dsp:spPr>
        <a:xfrm>
          <a:off x="2177587" y="235669"/>
          <a:ext cx="1307966" cy="1307966"/>
        </a:xfrm>
        <a:prstGeom prst="ellipse">
          <a:avLst/>
        </a:prstGeom>
        <a:solidFill>
          <a:schemeClr val="accent1">
            <a:tint val="50000"/>
            <a:alpha val="90000"/>
            <a:hueOff val="51683"/>
            <a:satOff val="0"/>
            <a:lumOff val="3760"/>
            <a:alphaOff val="-2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369BC4-A4EA-4E0C-9F03-4FF2B4EDFD77}">
      <dsp:nvSpPr>
        <dsp:cNvPr id="0" name=""/>
        <dsp:cNvSpPr/>
      </dsp:nvSpPr>
      <dsp:spPr>
        <a:xfrm>
          <a:off x="3813218" y="0"/>
          <a:ext cx="1849922" cy="3927828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hueOff val="0"/>
            <a:satOff val="0"/>
            <a:lumOff val="0"/>
            <a:alphaOff val="-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92024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Model</a:t>
          </a:r>
        </a:p>
      </dsp:txBody>
      <dsp:txXfrm>
        <a:off x="3813218" y="1571131"/>
        <a:ext cx="1849922" cy="1571131"/>
      </dsp:txXfrm>
    </dsp:sp>
    <dsp:sp modelId="{130EC317-3B7B-4190-9859-AE03C6549611}">
      <dsp:nvSpPr>
        <dsp:cNvPr id="0" name=""/>
        <dsp:cNvSpPr/>
      </dsp:nvSpPr>
      <dsp:spPr>
        <a:xfrm>
          <a:off x="4083007" y="235669"/>
          <a:ext cx="1307966" cy="1307966"/>
        </a:xfrm>
        <a:prstGeom prst="ellipse">
          <a:avLst/>
        </a:prstGeom>
        <a:solidFill>
          <a:schemeClr val="accent1">
            <a:tint val="50000"/>
            <a:alpha val="90000"/>
            <a:hueOff val="103366"/>
            <a:satOff val="0"/>
            <a:lumOff val="7519"/>
            <a:alphaOff val="-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4076299-3833-45F1-9E72-8B1955D6A58E}">
      <dsp:nvSpPr>
        <dsp:cNvPr id="0" name=""/>
        <dsp:cNvSpPr/>
      </dsp:nvSpPr>
      <dsp:spPr>
        <a:xfrm>
          <a:off x="226525" y="3142262"/>
          <a:ext cx="5210089" cy="589174"/>
        </a:xfrm>
        <a:prstGeom prst="left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E020C5-0327-4B7E-838A-87D434CB6CFA}">
      <dsp:nvSpPr>
        <dsp:cNvPr id="0" name=""/>
        <dsp:cNvSpPr/>
      </dsp:nvSpPr>
      <dsp:spPr>
        <a:xfrm>
          <a:off x="5580" y="1577862"/>
          <a:ext cx="1667837" cy="1000702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Meet with users ( not managers )</a:t>
          </a:r>
        </a:p>
      </dsp:txBody>
      <dsp:txXfrm>
        <a:off x="34890" y="1607172"/>
        <a:ext cx="1609217" cy="942082"/>
      </dsp:txXfrm>
    </dsp:sp>
    <dsp:sp modelId="{8221CBB1-A971-4D80-836A-899E52288B1B}">
      <dsp:nvSpPr>
        <dsp:cNvPr id="0" name=""/>
        <dsp:cNvSpPr/>
      </dsp:nvSpPr>
      <dsp:spPr>
        <a:xfrm>
          <a:off x="1840200" y="1871402"/>
          <a:ext cx="353581" cy="413623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1840200" y="1954127"/>
        <a:ext cx="247507" cy="248173"/>
      </dsp:txXfrm>
    </dsp:sp>
    <dsp:sp modelId="{294D044A-DFDA-4B97-A530-B859D3C18332}">
      <dsp:nvSpPr>
        <dsp:cNvPr id="0" name=""/>
        <dsp:cNvSpPr/>
      </dsp:nvSpPr>
      <dsp:spPr>
        <a:xfrm>
          <a:off x="2340551" y="1577862"/>
          <a:ext cx="1667837" cy="1000702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Write down any manual process</a:t>
          </a:r>
        </a:p>
      </dsp:txBody>
      <dsp:txXfrm>
        <a:off x="2369861" y="1607172"/>
        <a:ext cx="1609217" cy="942082"/>
      </dsp:txXfrm>
    </dsp:sp>
    <dsp:sp modelId="{2322AB05-2B48-46DC-BAF0-ADE956818257}">
      <dsp:nvSpPr>
        <dsp:cNvPr id="0" name=""/>
        <dsp:cNvSpPr/>
      </dsp:nvSpPr>
      <dsp:spPr>
        <a:xfrm>
          <a:off x="4175172" y="1871402"/>
          <a:ext cx="353581" cy="413623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4175172" y="1954127"/>
        <a:ext cx="247507" cy="248173"/>
      </dsp:txXfrm>
    </dsp:sp>
    <dsp:sp modelId="{00F7CE4A-2E20-4FD7-8B63-5E9E8E3217EE}">
      <dsp:nvSpPr>
        <dsp:cNvPr id="0" name=""/>
        <dsp:cNvSpPr/>
      </dsp:nvSpPr>
      <dsp:spPr>
        <a:xfrm>
          <a:off x="4675523" y="1577862"/>
          <a:ext cx="1667837" cy="1000702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Draft your solutions</a:t>
          </a:r>
        </a:p>
      </dsp:txBody>
      <dsp:txXfrm>
        <a:off x="4704833" y="1607172"/>
        <a:ext cx="1609217" cy="94208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4762D0-60F5-4640-A8AB-0883C4F4F5C2}">
      <dsp:nvSpPr>
        <dsp:cNvPr id="0" name=""/>
        <dsp:cNvSpPr/>
      </dsp:nvSpPr>
      <dsp:spPr>
        <a:xfrm>
          <a:off x="5580" y="1771890"/>
          <a:ext cx="1667837" cy="100070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Timeline/budget</a:t>
          </a:r>
        </a:p>
      </dsp:txBody>
      <dsp:txXfrm>
        <a:off x="34890" y="1801200"/>
        <a:ext cx="1609217" cy="942082"/>
      </dsp:txXfrm>
    </dsp:sp>
    <dsp:sp modelId="{1DF21A21-B003-4958-9BAD-B4659E9E52E2}">
      <dsp:nvSpPr>
        <dsp:cNvPr id="0" name=""/>
        <dsp:cNvSpPr/>
      </dsp:nvSpPr>
      <dsp:spPr>
        <a:xfrm>
          <a:off x="1840200" y="2065430"/>
          <a:ext cx="353581" cy="413623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1840200" y="2148155"/>
        <a:ext cx="247507" cy="248173"/>
      </dsp:txXfrm>
    </dsp:sp>
    <dsp:sp modelId="{1A37F961-DA5F-42BC-BDBF-EABB1BF4EA57}">
      <dsp:nvSpPr>
        <dsp:cNvPr id="0" name=""/>
        <dsp:cNvSpPr/>
      </dsp:nvSpPr>
      <dsp:spPr>
        <a:xfrm>
          <a:off x="2340551" y="1771890"/>
          <a:ext cx="1667837" cy="100070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Define/Find resources</a:t>
          </a:r>
        </a:p>
      </dsp:txBody>
      <dsp:txXfrm>
        <a:off x="2369861" y="1801200"/>
        <a:ext cx="1609217" cy="942082"/>
      </dsp:txXfrm>
    </dsp:sp>
    <dsp:sp modelId="{004BA20A-F441-4062-9C6D-28CD53A7A010}">
      <dsp:nvSpPr>
        <dsp:cNvPr id="0" name=""/>
        <dsp:cNvSpPr/>
      </dsp:nvSpPr>
      <dsp:spPr>
        <a:xfrm>
          <a:off x="4175172" y="2065430"/>
          <a:ext cx="353581" cy="413623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4175172" y="2148155"/>
        <a:ext cx="247507" cy="248173"/>
      </dsp:txXfrm>
    </dsp:sp>
    <dsp:sp modelId="{3BC3E0F5-B11A-4811-9FA5-E7A9DC563358}">
      <dsp:nvSpPr>
        <dsp:cNvPr id="0" name=""/>
        <dsp:cNvSpPr/>
      </dsp:nvSpPr>
      <dsp:spPr>
        <a:xfrm>
          <a:off x="4675523" y="1771890"/>
          <a:ext cx="1667837" cy="100070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Craft your first demo</a:t>
          </a:r>
        </a:p>
      </dsp:txBody>
      <dsp:txXfrm>
        <a:off x="4704833" y="1801200"/>
        <a:ext cx="1609217" cy="94208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BB36E95-EC7E-428B-A6E7-C8170358D1B0}">
      <dsp:nvSpPr>
        <dsp:cNvPr id="0" name=""/>
        <dsp:cNvSpPr/>
      </dsp:nvSpPr>
      <dsp:spPr>
        <a:xfrm>
          <a:off x="5569" y="1637768"/>
          <a:ext cx="1664531" cy="998718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Read Initial specification</a:t>
          </a:r>
        </a:p>
      </dsp:txBody>
      <dsp:txXfrm>
        <a:off x="34820" y="1667019"/>
        <a:ext cx="1606029" cy="940216"/>
      </dsp:txXfrm>
    </dsp:sp>
    <dsp:sp modelId="{6701307D-1CBE-4587-9DF2-124B7F19B241}">
      <dsp:nvSpPr>
        <dsp:cNvPr id="0" name=""/>
        <dsp:cNvSpPr/>
      </dsp:nvSpPr>
      <dsp:spPr>
        <a:xfrm>
          <a:off x="1836553" y="1930726"/>
          <a:ext cx="352880" cy="412803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1836553" y="2013287"/>
        <a:ext cx="247016" cy="247681"/>
      </dsp:txXfrm>
    </dsp:sp>
    <dsp:sp modelId="{E907C7BB-9C1B-4976-904A-50D78C80DBFA}">
      <dsp:nvSpPr>
        <dsp:cNvPr id="0" name=""/>
        <dsp:cNvSpPr/>
      </dsp:nvSpPr>
      <dsp:spPr>
        <a:xfrm>
          <a:off x="2335912" y="1637768"/>
          <a:ext cx="1664531" cy="998718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Visualize </a:t>
          </a:r>
        </a:p>
      </dsp:txBody>
      <dsp:txXfrm>
        <a:off x="2365163" y="1667019"/>
        <a:ext cx="1606029" cy="940216"/>
      </dsp:txXfrm>
    </dsp:sp>
    <dsp:sp modelId="{0AA1E15F-B6B1-4B05-8FF3-D187D8EB0CE3}">
      <dsp:nvSpPr>
        <dsp:cNvPr id="0" name=""/>
        <dsp:cNvSpPr/>
      </dsp:nvSpPr>
      <dsp:spPr>
        <a:xfrm>
          <a:off x="4166897" y="1930726"/>
          <a:ext cx="352880" cy="412803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4166897" y="2013287"/>
        <a:ext cx="247016" cy="247681"/>
      </dsp:txXfrm>
    </dsp:sp>
    <dsp:sp modelId="{9692CC84-FC76-43EE-A69F-7FD6FF904F6F}">
      <dsp:nvSpPr>
        <dsp:cNvPr id="0" name=""/>
        <dsp:cNvSpPr/>
      </dsp:nvSpPr>
      <dsp:spPr>
        <a:xfrm>
          <a:off x="4666256" y="1637768"/>
          <a:ext cx="1664531" cy="998718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Know your environment</a:t>
          </a:r>
        </a:p>
      </dsp:txBody>
      <dsp:txXfrm>
        <a:off x="4695507" y="1667019"/>
        <a:ext cx="1606029" cy="94021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E020C5-0327-4B7E-838A-87D434CB6CFA}">
      <dsp:nvSpPr>
        <dsp:cNvPr id="0" name=""/>
        <dsp:cNvSpPr/>
      </dsp:nvSpPr>
      <dsp:spPr>
        <a:xfrm>
          <a:off x="5580" y="1577862"/>
          <a:ext cx="1667837" cy="100070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Meet with users ( not managers )</a:t>
          </a:r>
        </a:p>
      </dsp:txBody>
      <dsp:txXfrm>
        <a:off x="34890" y="1607172"/>
        <a:ext cx="1609217" cy="942082"/>
      </dsp:txXfrm>
    </dsp:sp>
    <dsp:sp modelId="{8221CBB1-A971-4D80-836A-899E52288B1B}">
      <dsp:nvSpPr>
        <dsp:cNvPr id="0" name=""/>
        <dsp:cNvSpPr/>
      </dsp:nvSpPr>
      <dsp:spPr>
        <a:xfrm>
          <a:off x="1840200" y="1871402"/>
          <a:ext cx="353581" cy="413623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1840200" y="1954127"/>
        <a:ext cx="247507" cy="248173"/>
      </dsp:txXfrm>
    </dsp:sp>
    <dsp:sp modelId="{294D044A-DFDA-4B97-A530-B859D3C18332}">
      <dsp:nvSpPr>
        <dsp:cNvPr id="0" name=""/>
        <dsp:cNvSpPr/>
      </dsp:nvSpPr>
      <dsp:spPr>
        <a:xfrm>
          <a:off x="2340551" y="1577862"/>
          <a:ext cx="1667837" cy="100070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Write down any manual process</a:t>
          </a:r>
        </a:p>
      </dsp:txBody>
      <dsp:txXfrm>
        <a:off x="2369861" y="1607172"/>
        <a:ext cx="1609217" cy="942082"/>
      </dsp:txXfrm>
    </dsp:sp>
    <dsp:sp modelId="{2322AB05-2B48-46DC-BAF0-ADE956818257}">
      <dsp:nvSpPr>
        <dsp:cNvPr id="0" name=""/>
        <dsp:cNvSpPr/>
      </dsp:nvSpPr>
      <dsp:spPr>
        <a:xfrm>
          <a:off x="4175172" y="1871402"/>
          <a:ext cx="353581" cy="413623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4175172" y="1954127"/>
        <a:ext cx="247507" cy="248173"/>
      </dsp:txXfrm>
    </dsp:sp>
    <dsp:sp modelId="{00F7CE4A-2E20-4FD7-8B63-5E9E8E3217EE}">
      <dsp:nvSpPr>
        <dsp:cNvPr id="0" name=""/>
        <dsp:cNvSpPr/>
      </dsp:nvSpPr>
      <dsp:spPr>
        <a:xfrm>
          <a:off x="4675523" y="1577862"/>
          <a:ext cx="1667837" cy="100070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Draft your solutions</a:t>
          </a:r>
        </a:p>
      </dsp:txBody>
      <dsp:txXfrm>
        <a:off x="4704833" y="1607172"/>
        <a:ext cx="1609217" cy="94208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4762D0-60F5-4640-A8AB-0883C4F4F5C2}">
      <dsp:nvSpPr>
        <dsp:cNvPr id="0" name=""/>
        <dsp:cNvSpPr/>
      </dsp:nvSpPr>
      <dsp:spPr>
        <a:xfrm>
          <a:off x="5580" y="1771890"/>
          <a:ext cx="1667837" cy="100070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Timeline/budget</a:t>
          </a:r>
        </a:p>
      </dsp:txBody>
      <dsp:txXfrm>
        <a:off x="34890" y="1801200"/>
        <a:ext cx="1609217" cy="942082"/>
      </dsp:txXfrm>
    </dsp:sp>
    <dsp:sp modelId="{1DF21A21-B003-4958-9BAD-B4659E9E52E2}">
      <dsp:nvSpPr>
        <dsp:cNvPr id="0" name=""/>
        <dsp:cNvSpPr/>
      </dsp:nvSpPr>
      <dsp:spPr>
        <a:xfrm>
          <a:off x="1840200" y="2065430"/>
          <a:ext cx="353581" cy="41362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1840200" y="2148155"/>
        <a:ext cx="247507" cy="248173"/>
      </dsp:txXfrm>
    </dsp:sp>
    <dsp:sp modelId="{1A37F961-DA5F-42BC-BDBF-EABB1BF4EA57}">
      <dsp:nvSpPr>
        <dsp:cNvPr id="0" name=""/>
        <dsp:cNvSpPr/>
      </dsp:nvSpPr>
      <dsp:spPr>
        <a:xfrm>
          <a:off x="2340551" y="1771890"/>
          <a:ext cx="1667837" cy="100070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Define/Find resources</a:t>
          </a:r>
        </a:p>
      </dsp:txBody>
      <dsp:txXfrm>
        <a:off x="2369861" y="1801200"/>
        <a:ext cx="1609217" cy="942082"/>
      </dsp:txXfrm>
    </dsp:sp>
    <dsp:sp modelId="{004BA20A-F441-4062-9C6D-28CD53A7A010}">
      <dsp:nvSpPr>
        <dsp:cNvPr id="0" name=""/>
        <dsp:cNvSpPr/>
      </dsp:nvSpPr>
      <dsp:spPr>
        <a:xfrm>
          <a:off x="4175172" y="2065430"/>
          <a:ext cx="353581" cy="41362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4175172" y="2148155"/>
        <a:ext cx="247507" cy="248173"/>
      </dsp:txXfrm>
    </dsp:sp>
    <dsp:sp modelId="{3BC3E0F5-B11A-4811-9FA5-E7A9DC563358}">
      <dsp:nvSpPr>
        <dsp:cNvPr id="0" name=""/>
        <dsp:cNvSpPr/>
      </dsp:nvSpPr>
      <dsp:spPr>
        <a:xfrm>
          <a:off x="4675523" y="1771890"/>
          <a:ext cx="1667837" cy="100070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Craft your first demo</a:t>
          </a:r>
        </a:p>
      </dsp:txBody>
      <dsp:txXfrm>
        <a:off x="4704833" y="1801200"/>
        <a:ext cx="1609217" cy="94208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AACD42-F0D4-4A8E-B0E5-CB5E7940388F}">
      <dsp:nvSpPr>
        <dsp:cNvPr id="0" name=""/>
        <dsp:cNvSpPr/>
      </dsp:nvSpPr>
      <dsp:spPr>
        <a:xfrm rot="5400000">
          <a:off x="5003977" y="-1945543"/>
          <a:ext cx="1043245" cy="5200565"/>
        </a:xfrm>
        <a:prstGeom prst="round2Same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Normalize Backend (database) SQL/No SQL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Do not overwhelm your OOP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Generate Table Objects / DAO</a:t>
          </a:r>
        </a:p>
      </dsp:txBody>
      <dsp:txXfrm rot="-5400000">
        <a:off x="2925318" y="184043"/>
        <a:ext cx="5149638" cy="941391"/>
      </dsp:txXfrm>
    </dsp:sp>
    <dsp:sp modelId="{958EC169-86A2-4C34-8555-18A5C31018E5}">
      <dsp:nvSpPr>
        <dsp:cNvPr id="0" name=""/>
        <dsp:cNvSpPr/>
      </dsp:nvSpPr>
      <dsp:spPr>
        <a:xfrm>
          <a:off x="0" y="2711"/>
          <a:ext cx="2925317" cy="1304056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51435" rIns="102870" bIns="5143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How to design my business entities? </a:t>
          </a:r>
        </a:p>
      </dsp:txBody>
      <dsp:txXfrm>
        <a:off x="63659" y="66370"/>
        <a:ext cx="2797999" cy="1176738"/>
      </dsp:txXfrm>
    </dsp:sp>
    <dsp:sp modelId="{91B9535C-EE9F-4839-8961-649CCD71B09F}">
      <dsp:nvSpPr>
        <dsp:cNvPr id="0" name=""/>
        <dsp:cNvSpPr/>
      </dsp:nvSpPr>
      <dsp:spPr>
        <a:xfrm rot="5400000">
          <a:off x="5003977" y="-576284"/>
          <a:ext cx="1043245" cy="5200565"/>
        </a:xfrm>
        <a:prstGeom prst="round2Same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Yes if you want to serve somewhere else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Yes if you want to make your application loosely coupled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No for else</a:t>
          </a:r>
        </a:p>
      </dsp:txBody>
      <dsp:txXfrm rot="-5400000">
        <a:off x="2925318" y="1553302"/>
        <a:ext cx="5149638" cy="941391"/>
      </dsp:txXfrm>
    </dsp:sp>
    <dsp:sp modelId="{E583501E-83A2-4415-B5E9-E6B06FAFAFA4}">
      <dsp:nvSpPr>
        <dsp:cNvPr id="0" name=""/>
        <dsp:cNvSpPr/>
      </dsp:nvSpPr>
      <dsp:spPr>
        <a:xfrm>
          <a:off x="0" y="1371970"/>
          <a:ext cx="2925317" cy="1304056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51435" rIns="102870" bIns="5143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Do I need services/API? </a:t>
          </a:r>
        </a:p>
      </dsp:txBody>
      <dsp:txXfrm>
        <a:off x="63659" y="1435629"/>
        <a:ext cx="2797999" cy="1176738"/>
      </dsp:txXfrm>
    </dsp:sp>
    <dsp:sp modelId="{6F105DE8-A287-42EB-B177-23DE9B0D6C58}">
      <dsp:nvSpPr>
        <dsp:cNvPr id="0" name=""/>
        <dsp:cNvSpPr/>
      </dsp:nvSpPr>
      <dsp:spPr>
        <a:xfrm rot="5400000">
          <a:off x="5003977" y="792974"/>
          <a:ext cx="1043245" cy="5200565"/>
        </a:xfrm>
        <a:prstGeom prst="round2Same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Yes (period)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No if you want to demo proof of concepts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No if you want to embarrass yourself</a:t>
          </a:r>
        </a:p>
      </dsp:txBody>
      <dsp:txXfrm rot="-5400000">
        <a:off x="2925318" y="2922561"/>
        <a:ext cx="5149638" cy="941391"/>
      </dsp:txXfrm>
    </dsp:sp>
    <dsp:sp modelId="{882D43BB-EDDA-493B-ADE3-6D052E58434B}">
      <dsp:nvSpPr>
        <dsp:cNvPr id="0" name=""/>
        <dsp:cNvSpPr/>
      </dsp:nvSpPr>
      <dsp:spPr>
        <a:xfrm>
          <a:off x="0" y="2741229"/>
          <a:ext cx="2925317" cy="1304056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51435" rIns="102870" bIns="5143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Do I need framework? </a:t>
          </a:r>
        </a:p>
      </dsp:txBody>
      <dsp:txXfrm>
        <a:off x="63659" y="2804888"/>
        <a:ext cx="2797999" cy="1176738"/>
      </dsp:txXfrm>
    </dsp:sp>
    <dsp:sp modelId="{EB20A711-97F2-4C07-8E02-E734448B7073}">
      <dsp:nvSpPr>
        <dsp:cNvPr id="0" name=""/>
        <dsp:cNvSpPr/>
      </dsp:nvSpPr>
      <dsp:spPr>
        <a:xfrm rot="5400000">
          <a:off x="5003977" y="2162234"/>
          <a:ext cx="1043245" cy="5200565"/>
        </a:xfrm>
        <a:prstGeom prst="round2Same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Follow one coding standers and be consistence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Write comments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Clean up your code</a:t>
          </a:r>
        </a:p>
      </dsp:txBody>
      <dsp:txXfrm rot="-5400000">
        <a:off x="2925318" y="4291821"/>
        <a:ext cx="5149638" cy="941391"/>
      </dsp:txXfrm>
    </dsp:sp>
    <dsp:sp modelId="{FF391F34-7E05-4F9E-8A3A-0EEEF8821C3B}">
      <dsp:nvSpPr>
        <dsp:cNvPr id="0" name=""/>
        <dsp:cNvSpPr/>
      </dsp:nvSpPr>
      <dsp:spPr>
        <a:xfrm>
          <a:off x="0" y="4110488"/>
          <a:ext cx="2925317" cy="1304056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51435" rIns="102870" bIns="5143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How to make my code cleaner</a:t>
          </a:r>
        </a:p>
      </dsp:txBody>
      <dsp:txXfrm>
        <a:off x="63659" y="4174147"/>
        <a:ext cx="2797999" cy="1176738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015622-8A46-45CF-A72A-2856B699B374}">
      <dsp:nvSpPr>
        <dsp:cNvPr id="0" name=""/>
        <dsp:cNvSpPr/>
      </dsp:nvSpPr>
      <dsp:spPr>
        <a:xfrm>
          <a:off x="36244" y="1049273"/>
          <a:ext cx="2444561" cy="201625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Bedrom1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strike="sngStrike" kern="1200" dirty="0"/>
            <a:t>AC</a:t>
          </a:r>
        </a:p>
      </dsp:txBody>
      <dsp:txXfrm>
        <a:off x="82644" y="1095673"/>
        <a:ext cx="2351761" cy="1491398"/>
      </dsp:txXfrm>
    </dsp:sp>
    <dsp:sp modelId="{6A63D16E-EEE6-4267-97EA-5AD7D2BC4E84}">
      <dsp:nvSpPr>
        <dsp:cNvPr id="0" name=""/>
        <dsp:cNvSpPr/>
      </dsp:nvSpPr>
      <dsp:spPr>
        <a:xfrm>
          <a:off x="1394360" y="1473226"/>
          <a:ext cx="2779003" cy="2779003"/>
        </a:xfrm>
        <a:prstGeom prst="leftCircularArrow">
          <a:avLst>
            <a:gd name="adj1" fmla="val 3451"/>
            <a:gd name="adj2" fmla="val 427731"/>
            <a:gd name="adj3" fmla="val 2203242"/>
            <a:gd name="adj4" fmla="val 9024489"/>
            <a:gd name="adj5" fmla="val 4027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E18C6CF4-EDEB-4539-A36D-E0355B626199}">
      <dsp:nvSpPr>
        <dsp:cNvPr id="0" name=""/>
        <dsp:cNvSpPr/>
      </dsp:nvSpPr>
      <dsp:spPr>
        <a:xfrm>
          <a:off x="579480" y="2633472"/>
          <a:ext cx="2172943" cy="86410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770" tIns="43180" rIns="64770" bIns="4318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Structure</a:t>
          </a:r>
        </a:p>
      </dsp:txBody>
      <dsp:txXfrm>
        <a:off x="604789" y="2658781"/>
        <a:ext cx="2122325" cy="813490"/>
      </dsp:txXfrm>
    </dsp:sp>
    <dsp:sp modelId="{E83793B4-2C5C-4D90-82FA-E5EE4745664D}">
      <dsp:nvSpPr>
        <dsp:cNvPr id="0" name=""/>
        <dsp:cNvSpPr/>
      </dsp:nvSpPr>
      <dsp:spPr>
        <a:xfrm>
          <a:off x="3209147" y="1049274"/>
          <a:ext cx="2444561" cy="201625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-3676672"/>
              <a:satOff val="-5114"/>
              <a:lumOff val="-1961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 err="1"/>
            <a:t>KingBed</a:t>
          </a:r>
          <a:endParaRPr lang="en-U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TV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Chair</a:t>
          </a:r>
        </a:p>
      </dsp:txBody>
      <dsp:txXfrm>
        <a:off x="3255547" y="1527728"/>
        <a:ext cx="2351761" cy="1491398"/>
      </dsp:txXfrm>
    </dsp:sp>
    <dsp:sp modelId="{DC2A0ADB-DCE3-4BF4-9952-0394865777AC}">
      <dsp:nvSpPr>
        <dsp:cNvPr id="0" name=""/>
        <dsp:cNvSpPr/>
      </dsp:nvSpPr>
      <dsp:spPr>
        <a:xfrm>
          <a:off x="4546892" y="-216486"/>
          <a:ext cx="3091364" cy="3091364"/>
        </a:xfrm>
        <a:prstGeom prst="circularArrow">
          <a:avLst>
            <a:gd name="adj1" fmla="val 3103"/>
            <a:gd name="adj2" fmla="val 381347"/>
            <a:gd name="adj3" fmla="val 19443143"/>
            <a:gd name="adj4" fmla="val 12575511"/>
            <a:gd name="adj5" fmla="val 3620"/>
          </a:avLst>
        </a:prstGeom>
        <a:gradFill rotWithShape="0">
          <a:gsLst>
            <a:gs pos="0">
              <a:schemeClr val="accent5">
                <a:hueOff val="-7353344"/>
                <a:satOff val="-10228"/>
                <a:lumOff val="-392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7353344"/>
                <a:satOff val="-10228"/>
                <a:lumOff val="-392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7353344"/>
                <a:satOff val="-10228"/>
                <a:lumOff val="-392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029D1FDE-4DD7-4FA5-8C70-0C747477B66C}">
      <dsp:nvSpPr>
        <dsp:cNvPr id="0" name=""/>
        <dsp:cNvSpPr/>
      </dsp:nvSpPr>
      <dsp:spPr>
        <a:xfrm>
          <a:off x="3752383" y="617220"/>
          <a:ext cx="2172943" cy="86410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-3676672"/>
                <a:satOff val="-5114"/>
                <a:lumOff val="-196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3676672"/>
                <a:satOff val="-5114"/>
                <a:lumOff val="-196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3676672"/>
                <a:satOff val="-5114"/>
                <a:lumOff val="-196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770" tIns="43180" rIns="64770" bIns="4318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Furniture</a:t>
          </a:r>
        </a:p>
      </dsp:txBody>
      <dsp:txXfrm>
        <a:off x="3777692" y="642529"/>
        <a:ext cx="2122325" cy="813490"/>
      </dsp:txXfrm>
    </dsp:sp>
    <dsp:sp modelId="{69C28D3B-E083-42DF-9EA0-916CA12125A9}">
      <dsp:nvSpPr>
        <dsp:cNvPr id="0" name=""/>
        <dsp:cNvSpPr/>
      </dsp:nvSpPr>
      <dsp:spPr>
        <a:xfrm>
          <a:off x="6382050" y="1049273"/>
          <a:ext cx="2444561" cy="201625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-7353344"/>
              <a:satOff val="-10228"/>
              <a:lumOff val="-3922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 err="1"/>
            <a:t>getACType</a:t>
          </a:r>
          <a:endParaRPr lang="en-U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 err="1"/>
            <a:t>getChairColor</a:t>
          </a:r>
          <a:r>
            <a:rPr lang="en-US" sz="1500" kern="1200" dirty="0"/>
            <a:t>()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 err="1"/>
            <a:t>hasChair</a:t>
          </a:r>
          <a:r>
            <a:rPr lang="en-US" sz="1500" kern="1200" dirty="0"/>
            <a:t>()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 err="1"/>
            <a:t>hasTV</a:t>
          </a:r>
          <a:r>
            <a:rPr lang="en-US" sz="1500" kern="1200" dirty="0"/>
            <a:t>()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 err="1"/>
            <a:t>hasBed</a:t>
          </a:r>
          <a:r>
            <a:rPr lang="en-US" sz="1500" kern="1200" dirty="0"/>
            <a:t>()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 err="1"/>
            <a:t>hasFurniture</a:t>
          </a:r>
          <a:r>
            <a:rPr lang="en-US" sz="1500" kern="1200" dirty="0"/>
            <a:t>()</a:t>
          </a:r>
        </a:p>
      </dsp:txBody>
      <dsp:txXfrm>
        <a:off x="6428450" y="1095673"/>
        <a:ext cx="2351761" cy="1491398"/>
      </dsp:txXfrm>
    </dsp:sp>
    <dsp:sp modelId="{047F5837-10E2-4FFC-A492-DB8A19EF48CA}">
      <dsp:nvSpPr>
        <dsp:cNvPr id="0" name=""/>
        <dsp:cNvSpPr/>
      </dsp:nvSpPr>
      <dsp:spPr>
        <a:xfrm>
          <a:off x="6925286" y="2633472"/>
          <a:ext cx="2172943" cy="86410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-7353344"/>
                <a:satOff val="-10228"/>
                <a:lumOff val="-392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7353344"/>
                <a:satOff val="-10228"/>
                <a:lumOff val="-392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7353344"/>
                <a:satOff val="-10228"/>
                <a:lumOff val="-392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770" tIns="43180" rIns="64770" bIns="4318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Operations</a:t>
          </a:r>
        </a:p>
      </dsp:txBody>
      <dsp:txXfrm>
        <a:off x="6950595" y="2658781"/>
        <a:ext cx="2122325" cy="81349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015622-8A46-45CF-A72A-2856B699B374}">
      <dsp:nvSpPr>
        <dsp:cNvPr id="0" name=""/>
        <dsp:cNvSpPr/>
      </dsp:nvSpPr>
      <dsp:spPr>
        <a:xfrm>
          <a:off x="36244" y="1049273"/>
          <a:ext cx="2444561" cy="201625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Bedrom1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strike="sngStrike" kern="1200" dirty="0"/>
            <a:t>AC</a:t>
          </a:r>
        </a:p>
      </dsp:txBody>
      <dsp:txXfrm>
        <a:off x="82644" y="1095673"/>
        <a:ext cx="2351761" cy="1491398"/>
      </dsp:txXfrm>
    </dsp:sp>
    <dsp:sp modelId="{6A63D16E-EEE6-4267-97EA-5AD7D2BC4E84}">
      <dsp:nvSpPr>
        <dsp:cNvPr id="0" name=""/>
        <dsp:cNvSpPr/>
      </dsp:nvSpPr>
      <dsp:spPr>
        <a:xfrm>
          <a:off x="1394360" y="1473226"/>
          <a:ext cx="2779003" cy="2779003"/>
        </a:xfrm>
        <a:prstGeom prst="leftCircularArrow">
          <a:avLst>
            <a:gd name="adj1" fmla="val 3451"/>
            <a:gd name="adj2" fmla="val 427731"/>
            <a:gd name="adj3" fmla="val 2203242"/>
            <a:gd name="adj4" fmla="val 9024489"/>
            <a:gd name="adj5" fmla="val 4027"/>
          </a:avLst>
        </a:prstGeom>
        <a:gradFill rotWithShape="0">
          <a:gsLst>
            <a:gs pos="0">
              <a:schemeClr val="accent1">
                <a:shade val="9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9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9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E18C6CF4-EDEB-4539-A36D-E0355B626199}">
      <dsp:nvSpPr>
        <dsp:cNvPr id="0" name=""/>
        <dsp:cNvSpPr/>
      </dsp:nvSpPr>
      <dsp:spPr>
        <a:xfrm>
          <a:off x="579480" y="2633472"/>
          <a:ext cx="2172943" cy="86410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2865" tIns="41910" rIns="62865" bIns="4191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Structure</a:t>
          </a:r>
        </a:p>
      </dsp:txBody>
      <dsp:txXfrm>
        <a:off x="604789" y="2658781"/>
        <a:ext cx="2122325" cy="813490"/>
      </dsp:txXfrm>
    </dsp:sp>
    <dsp:sp modelId="{E83793B4-2C5C-4D90-82FA-E5EE4745664D}">
      <dsp:nvSpPr>
        <dsp:cNvPr id="0" name=""/>
        <dsp:cNvSpPr/>
      </dsp:nvSpPr>
      <dsp:spPr>
        <a:xfrm>
          <a:off x="3209147" y="1049274"/>
          <a:ext cx="2444561" cy="201625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hueOff val="0"/>
              <a:satOff val="0"/>
              <a:lumOff val="0"/>
              <a:alphaOff val="-2000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 err="1"/>
            <a:t>KingBed</a:t>
          </a:r>
          <a:endParaRPr lang="en-U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TV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Chair</a:t>
          </a:r>
        </a:p>
      </dsp:txBody>
      <dsp:txXfrm>
        <a:off x="3255547" y="1527728"/>
        <a:ext cx="2351761" cy="1491398"/>
      </dsp:txXfrm>
    </dsp:sp>
    <dsp:sp modelId="{DC2A0ADB-DCE3-4BF4-9952-0394865777AC}">
      <dsp:nvSpPr>
        <dsp:cNvPr id="0" name=""/>
        <dsp:cNvSpPr/>
      </dsp:nvSpPr>
      <dsp:spPr>
        <a:xfrm>
          <a:off x="4546892" y="-216486"/>
          <a:ext cx="3091364" cy="3091364"/>
        </a:xfrm>
        <a:prstGeom prst="circularArrow">
          <a:avLst>
            <a:gd name="adj1" fmla="val 3103"/>
            <a:gd name="adj2" fmla="val 381347"/>
            <a:gd name="adj3" fmla="val 19443143"/>
            <a:gd name="adj4" fmla="val 12575511"/>
            <a:gd name="adj5" fmla="val 3620"/>
          </a:avLst>
        </a:prstGeom>
        <a:gradFill rotWithShape="0">
          <a:gsLst>
            <a:gs pos="0">
              <a:schemeClr val="accent1">
                <a:shade val="90000"/>
                <a:hueOff val="361868"/>
                <a:satOff val="12502"/>
                <a:lumOff val="2450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90000"/>
                <a:hueOff val="361868"/>
                <a:satOff val="12502"/>
                <a:lumOff val="2450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90000"/>
                <a:hueOff val="361868"/>
                <a:satOff val="12502"/>
                <a:lumOff val="2450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029D1FDE-4DD7-4FA5-8C70-0C747477B66C}">
      <dsp:nvSpPr>
        <dsp:cNvPr id="0" name=""/>
        <dsp:cNvSpPr/>
      </dsp:nvSpPr>
      <dsp:spPr>
        <a:xfrm>
          <a:off x="3752383" y="617220"/>
          <a:ext cx="2172943" cy="86410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20000"/>
                <a:satMod val="103000"/>
                <a:lumMod val="102000"/>
                <a:tint val="94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-20000"/>
                <a:satMod val="110000"/>
                <a:lumMod val="100000"/>
                <a:shade val="10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2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2865" tIns="41910" rIns="62865" bIns="4191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Furniture</a:t>
          </a:r>
        </a:p>
      </dsp:txBody>
      <dsp:txXfrm>
        <a:off x="3777692" y="642529"/>
        <a:ext cx="2122325" cy="813490"/>
      </dsp:txXfrm>
    </dsp:sp>
    <dsp:sp modelId="{69C28D3B-E083-42DF-9EA0-916CA12125A9}">
      <dsp:nvSpPr>
        <dsp:cNvPr id="0" name=""/>
        <dsp:cNvSpPr/>
      </dsp:nvSpPr>
      <dsp:spPr>
        <a:xfrm>
          <a:off x="6382050" y="1049273"/>
          <a:ext cx="2444561" cy="201625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hueOff val="0"/>
              <a:satOff val="0"/>
              <a:lumOff val="0"/>
              <a:alphaOff val="-4000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 err="1"/>
            <a:t>getACType</a:t>
          </a:r>
          <a:endParaRPr lang="en-U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 err="1"/>
            <a:t>getChairColor</a:t>
          </a:r>
          <a:r>
            <a:rPr lang="en-US" sz="1500" kern="1200" dirty="0"/>
            <a:t>()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 err="1"/>
            <a:t>hasChair</a:t>
          </a:r>
          <a:r>
            <a:rPr lang="en-US" sz="1500" kern="1200" dirty="0"/>
            <a:t>()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 err="1"/>
            <a:t>hasTV</a:t>
          </a:r>
          <a:r>
            <a:rPr lang="en-US" sz="1500" kern="1200" dirty="0"/>
            <a:t>()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 err="1"/>
            <a:t>hasBed</a:t>
          </a:r>
          <a:r>
            <a:rPr lang="en-US" sz="1500" kern="1200" dirty="0"/>
            <a:t>()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 err="1"/>
            <a:t>hasFurniture</a:t>
          </a:r>
          <a:r>
            <a:rPr lang="en-US" sz="1500" kern="1200" dirty="0"/>
            <a:t>()</a:t>
          </a:r>
        </a:p>
      </dsp:txBody>
      <dsp:txXfrm>
        <a:off x="6428450" y="1095673"/>
        <a:ext cx="2351761" cy="1491398"/>
      </dsp:txXfrm>
    </dsp:sp>
    <dsp:sp modelId="{047F5837-10E2-4FFC-A492-DB8A19EF48CA}">
      <dsp:nvSpPr>
        <dsp:cNvPr id="0" name=""/>
        <dsp:cNvSpPr/>
      </dsp:nvSpPr>
      <dsp:spPr>
        <a:xfrm>
          <a:off x="6925286" y="2633472"/>
          <a:ext cx="2172943" cy="86410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40000"/>
                <a:satMod val="103000"/>
                <a:lumMod val="102000"/>
                <a:tint val="94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-40000"/>
                <a:satMod val="110000"/>
                <a:lumMod val="100000"/>
                <a:shade val="10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4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2865" tIns="41910" rIns="62865" bIns="4191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Operations</a:t>
          </a:r>
        </a:p>
      </dsp:txBody>
      <dsp:txXfrm>
        <a:off x="6950595" y="2658781"/>
        <a:ext cx="2122325" cy="81349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cycle7">
  <dgm:title val=""/>
  <dgm:desc val=""/>
  <dgm:catLst>
    <dgm:cat type="cycle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</dgm:alg>
      </dgm:if>
      <dgm:else name="Name3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onstrLst>
      <dgm:constr type="diam" refType="w"/>
      <dgm:constr type="w" for="ch" ptType="node" refType="w"/>
      <dgm:constr type="primFontSz" for="ch" ptType="node" op="equ" val="65"/>
      <dgm:constr type="w" for="ch" forName="sibTrans" refType="w" refFor="ch" refPtType="node" op="equ" fact="0.35"/>
      <dgm:constr type="connDist" for="ch" forName="sibTrans" op="equ"/>
      <dgm:constr type="primFontSz" for="des" forName="connectorText" op="equ" val="55"/>
      <dgm:constr type="primFontSz" for="des" forName="connectorText" refType="primFontSz" refFor="ch" refPtType="node" op="lte" fact="0.8"/>
      <dgm:constr type="sibSp" refType="w" refFor="ch" refPtType="node" op="equ" fact="0.65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4">
        <dgm:if name="Name5" axis="par ch" ptType="doc node" func="cnt" op="gt" val="1">
          <dgm:forEach name="sibTransForEach" axis="followSib" ptType="sibTrans" hideLastTrans="0" cnt="1">
            <dgm:layoutNode name="sibTrans">
              <dgm:choose name="Name6">
                <dgm:if name="Name7" axis="par ch" ptType="doc node" func="posEven" op="equ" val="1">
                  <dgm:alg type="conn">
                    <dgm:param type="begPts" val="radial"/>
                    <dgm:param type="endPts" val="radial"/>
                    <dgm:param type="begSty" val="arr"/>
                    <dgm:param type="endSty" val="arr"/>
                  </dgm:alg>
                </dgm:if>
                <dgm:else name="Name8">
                  <dgm:alg type="conn">
                    <dgm:param type="begPts" val="auto"/>
                    <dgm:param type="endPts" val="auto"/>
                    <dgm:param type="begSty" val="arr"/>
                    <dgm:param type="endSty" val="arr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5"/>
                <dgm:constr type="connDist"/>
                <dgm:constr type="begPad" refType="connDist" fact="0.1"/>
                <dgm:constr type="endPad" refType="connDist" fact="0.1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9"/>
      </dgm:choose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088EAF-6ECA-4616-85EF-35AA19C641F3}" type="datetimeFigureOut">
              <a:rPr lang="en-US"/>
              <a:t>9/15/2016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F912AB-2776-42F2-A957-313FC7EFEDB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320657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BD2D7A-D230-4F91-BD59-0A39C2703BA8}" type="datetimeFigureOut">
              <a:rPr lang="en-US"/>
              <a:t>9/15/2016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3199CD-3E1B-4AE6-990F-76F925F5EA9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76579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5214" y="1828800"/>
            <a:ext cx="8229600" cy="2895600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6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5213" y="4800600"/>
            <a:ext cx="8229600" cy="12192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499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9/15/2016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60095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42412" y="381001"/>
            <a:ext cx="1524001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2412" y="381001"/>
            <a:ext cx="7391399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9/15/2016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79035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3603" y="1122363"/>
            <a:ext cx="9141619" cy="2387600"/>
          </a:xfrm>
        </p:spPr>
        <p:txBody>
          <a:bodyPr anchor="b"/>
          <a:lstStyle>
            <a:lvl1pPr algn="ctr">
              <a:defRPr sz="599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3603" y="3602038"/>
            <a:ext cx="9141619" cy="1655762"/>
          </a:xfrm>
        </p:spPr>
        <p:txBody>
          <a:bodyPr/>
          <a:lstStyle>
            <a:lvl1pPr marL="0" indent="0" algn="ctr">
              <a:buNone/>
              <a:defRPr sz="2399"/>
            </a:lvl1pPr>
            <a:lvl2pPr marL="457063" indent="0" algn="ctr">
              <a:buNone/>
              <a:defRPr sz="1999"/>
            </a:lvl2pPr>
            <a:lvl3pPr marL="914126" indent="0" algn="ctr">
              <a:buNone/>
              <a:defRPr sz="1799"/>
            </a:lvl3pPr>
            <a:lvl4pPr marL="1371189" indent="0" algn="ctr">
              <a:buNone/>
              <a:defRPr sz="1600"/>
            </a:lvl4pPr>
            <a:lvl5pPr marL="1828251" indent="0" algn="ctr">
              <a:buNone/>
              <a:defRPr sz="1600"/>
            </a:lvl5pPr>
            <a:lvl6pPr marL="2285314" indent="0" algn="ctr">
              <a:buNone/>
              <a:defRPr sz="1600"/>
            </a:lvl6pPr>
            <a:lvl7pPr marL="2742377" indent="0" algn="ctr">
              <a:buNone/>
              <a:defRPr sz="1600"/>
            </a:lvl7pPr>
            <a:lvl8pPr marL="3199440" indent="0" algn="ctr">
              <a:buNone/>
              <a:defRPr sz="1600"/>
            </a:lvl8pPr>
            <a:lvl9pPr marL="3656503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AF7D2-47D3-439E-B818-706FF392AEFA}" type="datetimeFigureOut">
              <a:rPr lang="en-IN" smtClean="0"/>
              <a:t>15-09-2016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9D7F3-057E-4E09-A99B-D2A75D0EE3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434663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07187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94165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7982" y="1825625"/>
            <a:ext cx="5180251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592" y="1825625"/>
            <a:ext cx="5180251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AF7D2-47D3-439E-B818-706FF392AEFA}" type="datetimeFigureOut">
              <a:rPr lang="en-IN" smtClean="0"/>
              <a:t>15-09-2016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9D7F3-057E-4E09-A99B-D2A75D0EE3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3264909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569" y="365126"/>
            <a:ext cx="105128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570" y="1681163"/>
            <a:ext cx="5156444" cy="823912"/>
          </a:xfrm>
        </p:spPr>
        <p:txBody>
          <a:bodyPr anchor="b"/>
          <a:lstStyle>
            <a:lvl1pPr marL="0" indent="0">
              <a:buNone/>
              <a:defRPr sz="2399" b="1"/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570" y="2505075"/>
            <a:ext cx="5156444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0593" y="1681163"/>
            <a:ext cx="5181838" cy="823912"/>
          </a:xfrm>
        </p:spPr>
        <p:txBody>
          <a:bodyPr anchor="b"/>
          <a:lstStyle>
            <a:lvl1pPr marL="0" indent="0">
              <a:buNone/>
              <a:defRPr sz="2399" b="1"/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593" y="2505075"/>
            <a:ext cx="518183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AF7D2-47D3-439E-B818-706FF392AEFA}" type="datetimeFigureOut">
              <a:rPr lang="en-IN" smtClean="0"/>
              <a:t>15-09-2016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9D7F3-057E-4E09-A99B-D2A75D0EE3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6163155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AF7D2-47D3-439E-B818-706FF392AEFA}" type="datetimeFigureOut">
              <a:rPr lang="en-IN" smtClean="0"/>
              <a:t>15-09-2016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9D7F3-057E-4E09-A99B-D2A75D0EE3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0068436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AF7D2-47D3-439E-B818-706FF392AEFA}" type="datetimeFigureOut">
              <a:rPr lang="en-IN" smtClean="0"/>
              <a:t>15-09-2016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9D7F3-057E-4E09-A99B-D2A75D0EE3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3315917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570" y="457200"/>
            <a:ext cx="3931213" cy="1600200"/>
          </a:xfrm>
        </p:spPr>
        <p:txBody>
          <a:bodyPr anchor="b"/>
          <a:lstStyle>
            <a:lvl1pPr>
              <a:defRPr sz="319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838" y="987426"/>
            <a:ext cx="6170593" cy="4873625"/>
          </a:xfrm>
        </p:spPr>
        <p:txBody>
          <a:bodyPr/>
          <a:lstStyle>
            <a:lvl1pPr>
              <a:defRPr sz="3199"/>
            </a:lvl1pPr>
            <a:lvl2pPr>
              <a:defRPr sz="2799"/>
            </a:lvl2pPr>
            <a:lvl3pPr>
              <a:defRPr sz="2399"/>
            </a:lvl3pPr>
            <a:lvl4pPr>
              <a:defRPr sz="1999"/>
            </a:lvl4pPr>
            <a:lvl5pPr>
              <a:defRPr sz="1999"/>
            </a:lvl5pPr>
            <a:lvl6pPr>
              <a:defRPr sz="1999"/>
            </a:lvl6pPr>
            <a:lvl7pPr>
              <a:defRPr sz="1999"/>
            </a:lvl7pPr>
            <a:lvl8pPr>
              <a:defRPr sz="1999"/>
            </a:lvl8pPr>
            <a:lvl9pPr>
              <a:defRPr sz="19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570" y="2057400"/>
            <a:ext cx="393121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AF7D2-47D3-439E-B818-706FF392AEFA}" type="datetimeFigureOut">
              <a:rPr lang="en-IN" smtClean="0"/>
              <a:t>15-09-2016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9D7F3-057E-4E09-A99B-D2A75D0EE3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755635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9/15/2016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38254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570" y="457200"/>
            <a:ext cx="3931213" cy="1600200"/>
          </a:xfrm>
        </p:spPr>
        <p:txBody>
          <a:bodyPr anchor="b"/>
          <a:lstStyle>
            <a:lvl1pPr>
              <a:defRPr sz="319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1838" y="987426"/>
            <a:ext cx="6170593" cy="4873625"/>
          </a:xfrm>
        </p:spPr>
        <p:txBody>
          <a:bodyPr anchor="t"/>
          <a:lstStyle>
            <a:lvl1pPr marL="0" indent="0">
              <a:buNone/>
              <a:defRPr sz="3199"/>
            </a:lvl1pPr>
            <a:lvl2pPr marL="457063" indent="0">
              <a:buNone/>
              <a:defRPr sz="2799"/>
            </a:lvl2pPr>
            <a:lvl3pPr marL="914126" indent="0">
              <a:buNone/>
              <a:defRPr sz="2399"/>
            </a:lvl3pPr>
            <a:lvl4pPr marL="1371189" indent="0">
              <a:buNone/>
              <a:defRPr sz="1999"/>
            </a:lvl4pPr>
            <a:lvl5pPr marL="1828251" indent="0">
              <a:buNone/>
              <a:defRPr sz="1999"/>
            </a:lvl5pPr>
            <a:lvl6pPr marL="2285314" indent="0">
              <a:buNone/>
              <a:defRPr sz="1999"/>
            </a:lvl6pPr>
            <a:lvl7pPr marL="2742377" indent="0">
              <a:buNone/>
              <a:defRPr sz="1999"/>
            </a:lvl7pPr>
            <a:lvl8pPr marL="3199440" indent="0">
              <a:buNone/>
              <a:defRPr sz="1999"/>
            </a:lvl8pPr>
            <a:lvl9pPr marL="3656503" indent="0">
              <a:buNone/>
              <a:defRPr sz="1999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570" y="2057400"/>
            <a:ext cx="393121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AF7D2-47D3-439E-B818-706FF392AEFA}" type="datetimeFigureOut">
              <a:rPr lang="en-IN" smtClean="0"/>
              <a:t>15-09-2016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9D7F3-057E-4E09-A99B-D2A75D0EE3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9741212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AF7D2-47D3-439E-B818-706FF392AEFA}" type="datetimeFigureOut">
              <a:rPr lang="en-IN" smtClean="0"/>
              <a:t>15-09-2016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9D7F3-057E-4E09-A99B-D2A75D0EE3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230589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2628" y="365125"/>
            <a:ext cx="262821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7982" y="365125"/>
            <a:ext cx="7732286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AF7D2-47D3-439E-B818-706FF392AEFA}" type="datetimeFigureOut">
              <a:rPr lang="en-IN" smtClean="0"/>
              <a:t>15-09-2016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9D7F3-057E-4E09-A99B-D2A75D0EE3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273121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9614" y="2514600"/>
            <a:ext cx="8692399" cy="2819400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5213" y="5410200"/>
            <a:ext cx="8687333" cy="609601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9/15/2016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61813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04781" y="1905001"/>
            <a:ext cx="4419599" cy="4114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29183" y="1905001"/>
            <a:ext cx="4419600" cy="4114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9/15/2016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25340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1" y="1905000"/>
            <a:ext cx="4416552" cy="762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411" y="2743201"/>
            <a:ext cx="4416552" cy="3276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49861" y="1905000"/>
            <a:ext cx="4416552" cy="762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49861" y="2743201"/>
            <a:ext cx="4416552" cy="3276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9/15/2016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0841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9/15/2016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2663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9/15/2016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07540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1414" y="685800"/>
            <a:ext cx="6400800" cy="53340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9/15/2016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44981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951414" y="685800"/>
            <a:ext cx="6400799" cy="5334000"/>
          </a:xfrm>
          <a:solidFill>
            <a:schemeClr val="bg2"/>
          </a:solidFill>
          <a:ln w="76200">
            <a:solidFill>
              <a:schemeClr val="tx1"/>
            </a:solidFill>
            <a:miter lim="800000"/>
          </a:ln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3600" b="0" i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pPr/>
              <a:t>9/15/2016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49172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5.jp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1904999"/>
            <a:ext cx="9134391" cy="4114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6422" y="6400800"/>
            <a:ext cx="144938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F41C87-7AD9-4845-A077-840E4A0F3F06}" type="datetimeFigureOut">
              <a:rPr lang="en-US"/>
              <a:pPr/>
              <a:t>9/15/2016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2413" y="6400800"/>
            <a:ext cx="655319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28211" y="6400800"/>
            <a:ext cx="838201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013F82-EE5E-44EE-A61D-E31C6657F26F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030599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1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3838" indent="-223838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SzPct val="10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63550" indent="-231775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SzPct val="10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82625" indent="-21907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57250" indent="-17462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30288" indent="-173038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380744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554480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728216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39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7982" y="365126"/>
            <a:ext cx="1051286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7982" y="1825625"/>
            <a:ext cx="1051286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7982" y="6356351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BAF7D2-47D3-439E-B818-706FF392AEFA}" type="datetimeFigureOut">
              <a:rPr lang="en-IN" smtClean="0"/>
              <a:t>15-09-2016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7549" y="6356351"/>
            <a:ext cx="41137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08357" y="6356351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19D7F3-057E-4E09-A99B-D2A75D0EE3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035158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126" rtl="0" eaLnBrk="1" latinLnBrk="0" hangingPunct="1">
        <a:lnSpc>
          <a:spcPct val="90000"/>
        </a:lnSpc>
        <a:spcBef>
          <a:spcPct val="0"/>
        </a:spcBef>
        <a:buNone/>
        <a:defRPr sz="43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31" indent="-228531" algn="l" defTabSz="914126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799" kern="1200">
          <a:solidFill>
            <a:schemeClr val="tx1"/>
          </a:solidFill>
          <a:latin typeface="+mn-lt"/>
          <a:ea typeface="+mn-ea"/>
          <a:cs typeface="+mn-cs"/>
        </a:defRPr>
      </a:lvl1pPr>
      <a:lvl2pPr marL="685594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142657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3pPr>
      <a:lvl4pPr marL="1599720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2056783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513846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970908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427971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885034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26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9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1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7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Software_system" TargetMode="Externa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Software_system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Design" TargetMode="External"/><Relationship Id="rId2" Type="http://schemas.openxmlformats.org/officeDocument/2006/relationships/hyperlink" Target="https://en.wikipedia.org/wiki/Planning" TargetMode="Externa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png"/><Relationship Id="rId5" Type="http://schemas.openxmlformats.org/officeDocument/2006/relationships/image" Target="../media/image10.jpg"/><Relationship Id="rId4" Type="http://schemas.openxmlformats.org/officeDocument/2006/relationships/hyperlink" Target="https://en.wikipedia.org/wiki/Construction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Design" TargetMode="External"/><Relationship Id="rId2" Type="http://schemas.openxmlformats.org/officeDocument/2006/relationships/hyperlink" Target="https://en.wikipedia.org/wiki/Planning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Construction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2.xml"/><Relationship Id="rId4" Type="http://schemas.openxmlformats.org/officeDocument/2006/relationships/hyperlink" Target="http://localhost:8500/CFSummit2016/work/architect01/test/Bedroom1Test.cfm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8500/CFSummit2016/work/architect01/test/Bedroom1Test.cfm" TargetMode="External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hyperlink" Target="mailto:shirakavakian@gmail.com" TargetMode="Externa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7" Type="http://schemas.openxmlformats.org/officeDocument/2006/relationships/hyperlink" Target="http://localhost:8500/CFSummit2016/work/architect02/index.cfm" TargetMode="Externa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hyperlink" Target="mailto:shirakavakian@gmail.com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2.xml"/><Relationship Id="rId5" Type="http://schemas.openxmlformats.org/officeDocument/2006/relationships/diagramQuickStyle" Target="../diagrams/quickStyle12.xml"/><Relationship Id="rId4" Type="http://schemas.openxmlformats.org/officeDocument/2006/relationships/diagramLayout" Target="../diagrams/layout1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4.xml"/><Relationship Id="rId3" Type="http://schemas.openxmlformats.org/officeDocument/2006/relationships/diagramLayout" Target="../diagrams/layout13.xml"/><Relationship Id="rId7" Type="http://schemas.openxmlformats.org/officeDocument/2006/relationships/diagramData" Target="../diagrams/data14.xml"/><Relationship Id="rId12" Type="http://schemas.openxmlformats.org/officeDocument/2006/relationships/image" Target="../media/image28.png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3.xml"/><Relationship Id="rId11" Type="http://schemas.microsoft.com/office/2007/relationships/diagramDrawing" Target="../diagrams/drawing14.xml"/><Relationship Id="rId5" Type="http://schemas.openxmlformats.org/officeDocument/2006/relationships/diagramColors" Target="../diagrams/colors13.xml"/><Relationship Id="rId10" Type="http://schemas.openxmlformats.org/officeDocument/2006/relationships/diagramColors" Target="../diagrams/colors14.xml"/><Relationship Id="rId4" Type="http://schemas.openxmlformats.org/officeDocument/2006/relationships/diagramQuickStyle" Target="../diagrams/quickStyle13.xml"/><Relationship Id="rId9" Type="http://schemas.openxmlformats.org/officeDocument/2006/relationships/diagramQuickStyle" Target="../diagrams/quickStyle1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5.xml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15.xml"/><Relationship Id="rId5" Type="http://schemas.openxmlformats.org/officeDocument/2006/relationships/diagramColors" Target="../diagrams/colors15.xml"/><Relationship Id="rId4" Type="http://schemas.openxmlformats.org/officeDocument/2006/relationships/diagramQuickStyle" Target="../diagrams/quickStyle15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Relationship Id="rId4" Type="http://schemas.openxmlformats.org/officeDocument/2006/relationships/hyperlink" Target="http://myapp/index.cfm/Participant" TargetMode="Externa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myapp/index.cfm/Participant" TargetMode="Externa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://myapp/index.cfm/Participant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6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candit.com/" TargetMode="External"/><Relationship Id="rId2" Type="http://schemas.openxmlformats.org/officeDocument/2006/relationships/hyperlink" Target="https://acrobat.adobe.com/" TargetMode="Externa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github.com/cfclick/CFSummit2016" TargetMode="External"/><Relationship Id="rId4" Type="http://schemas.openxmlformats.org/officeDocument/2006/relationships/hyperlink" Target="http://developers.itextpdf.com/" TargetMode="Externa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myapp/index.cfm/Participant" TargetMode="Externa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6.xml"/><Relationship Id="rId2" Type="http://schemas.openxmlformats.org/officeDocument/2006/relationships/diagramData" Target="../diagrams/data1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6.xml"/><Relationship Id="rId5" Type="http://schemas.openxmlformats.org/officeDocument/2006/relationships/diagramColors" Target="../diagrams/colors16.xml"/><Relationship Id="rId4" Type="http://schemas.openxmlformats.org/officeDocument/2006/relationships/diagramQuickStyle" Target="../diagrams/quickStyle16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13" Type="http://schemas.openxmlformats.org/officeDocument/2006/relationships/diagramLayout" Target="../diagrams/layout3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12" Type="http://schemas.openxmlformats.org/officeDocument/2006/relationships/diagramData" Target="../diagrams/data3.xml"/><Relationship Id="rId2" Type="http://schemas.openxmlformats.org/officeDocument/2006/relationships/diagramData" Target="../diagrams/data1.xml"/><Relationship Id="rId16" Type="http://schemas.microsoft.com/office/2007/relationships/diagramDrawing" Target="../diagrams/drawing3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5" Type="http://schemas.openxmlformats.org/officeDocument/2006/relationships/diagramColors" Target="../diagrams/colors3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Relationship Id="rId14" Type="http://schemas.openxmlformats.org/officeDocument/2006/relationships/diagramQuickStyle" Target="../diagrams/quickStyle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5.xml"/><Relationship Id="rId13" Type="http://schemas.openxmlformats.org/officeDocument/2006/relationships/diagramLayout" Target="../diagrams/layout6.xml"/><Relationship Id="rId3" Type="http://schemas.openxmlformats.org/officeDocument/2006/relationships/diagramLayout" Target="../diagrams/layout4.xml"/><Relationship Id="rId7" Type="http://schemas.openxmlformats.org/officeDocument/2006/relationships/diagramData" Target="../diagrams/data5.xml"/><Relationship Id="rId12" Type="http://schemas.openxmlformats.org/officeDocument/2006/relationships/diagramData" Target="../diagrams/data6.xml"/><Relationship Id="rId2" Type="http://schemas.openxmlformats.org/officeDocument/2006/relationships/diagramData" Target="../diagrams/data4.xml"/><Relationship Id="rId16" Type="http://schemas.microsoft.com/office/2007/relationships/diagramDrawing" Target="../diagrams/drawing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11" Type="http://schemas.microsoft.com/office/2007/relationships/diagramDrawing" Target="../diagrams/drawing5.xml"/><Relationship Id="rId5" Type="http://schemas.openxmlformats.org/officeDocument/2006/relationships/diagramColors" Target="../diagrams/colors4.xml"/><Relationship Id="rId15" Type="http://schemas.openxmlformats.org/officeDocument/2006/relationships/diagramColors" Target="../diagrams/colors6.xml"/><Relationship Id="rId10" Type="http://schemas.openxmlformats.org/officeDocument/2006/relationships/diagramColors" Target="../diagrams/colors5.xml"/><Relationship Id="rId4" Type="http://schemas.openxmlformats.org/officeDocument/2006/relationships/diagramQuickStyle" Target="../diagrams/quickStyle4.xml"/><Relationship Id="rId9" Type="http://schemas.openxmlformats.org/officeDocument/2006/relationships/diagramQuickStyle" Target="../diagrams/quickStyle5.xml"/><Relationship Id="rId14" Type="http://schemas.openxmlformats.org/officeDocument/2006/relationships/diagramQuickStyle" Target="../diagrams/quickStyl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3046412" y="1447800"/>
            <a:ext cx="8229600" cy="2895600"/>
          </a:xfrm>
        </p:spPr>
        <p:txBody>
          <a:bodyPr>
            <a:normAutofit/>
          </a:bodyPr>
          <a:lstStyle/>
          <a:p>
            <a:r>
              <a:rPr lang="en-US" dirty="0"/>
              <a:t>Crafting ColdFusion Applications Like An Architect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8956625" y="0"/>
            <a:ext cx="3225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Adobe ColdFusion Summit 2016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12" y="2209800"/>
            <a:ext cx="2438400" cy="16764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808920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244634" y="893"/>
            <a:ext cx="10789459" cy="1363224"/>
          </a:xfrm>
          <a:prstGeom prst="rect">
            <a:avLst/>
          </a:prstGeom>
        </p:spPr>
        <p:txBody>
          <a:bodyPr vert="horz" lIns="91416" tIns="45708" rIns="91416" bIns="45708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914126"/>
            <a:r>
              <a:rPr lang="en-IN" sz="4400" b="1" dirty="0">
                <a:solidFill>
                  <a:srgbClr val="FFFF00"/>
                </a:solidFill>
                <a:latin typeface="Adobe Clean" panose="020B0503020404020204" pitchFamily="34" charset="0"/>
              </a:rPr>
              <a:t>Questions</a:t>
            </a:r>
            <a:r>
              <a:rPr lang="en-IN" sz="4999" b="1" dirty="0">
                <a:solidFill>
                  <a:srgbClr val="FFFF00"/>
                </a:solidFill>
                <a:latin typeface="Adobe Clean" panose="020B0503020404020204" pitchFamily="34" charset="0"/>
              </a:rPr>
              <a:t> to Answer</a:t>
            </a:r>
          </a:p>
        </p:txBody>
      </p:sp>
      <p:sp>
        <p:nvSpPr>
          <p:cNvPr id="10" name="Content Placeholder 13"/>
          <p:cNvSpPr txBox="1">
            <a:spLocks/>
          </p:cNvSpPr>
          <p:nvPr/>
        </p:nvSpPr>
        <p:spPr>
          <a:xfrm>
            <a:off x="608012" y="2057400"/>
            <a:ext cx="44196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126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063" indent="0" algn="ctr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126" indent="0" algn="ctr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189" indent="0" algn="ctr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251" indent="0" algn="ctr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314" indent="0" algn="ctr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377" indent="0" algn="ctr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440" indent="0" algn="ctr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503" indent="0" algn="ctr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0" indent="-342900" algn="l">
              <a:buFont typeface="Arial" panose="020B0604020202020204" pitchFamily="34" charset="0"/>
              <a:buChar char="•"/>
            </a:pPr>
            <a:r>
              <a:rPr lang="en-US" b="1" dirty="0"/>
              <a:t>How to design my business entities?</a:t>
            </a:r>
          </a:p>
          <a:p>
            <a:pPr marL="799963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Normalize Backend (database) SQL/No SQL</a:t>
            </a:r>
          </a:p>
          <a:p>
            <a:pPr marL="799963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Do not overwhelm your OOP</a:t>
            </a:r>
          </a:p>
          <a:p>
            <a:pPr marL="799963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Generate Table Objects / DAO</a:t>
            </a:r>
          </a:p>
          <a:p>
            <a:pPr lvl="1" algn="l"/>
            <a:endParaRPr lang="en-US" dirty="0"/>
          </a:p>
          <a:p>
            <a:pPr lvl="1" algn="l"/>
            <a:endParaRPr lang="en-US" dirty="0"/>
          </a:p>
          <a:p>
            <a:pPr marL="342900" lvl="0" indent="-342900" algn="l">
              <a:buFont typeface="Arial" panose="020B0604020202020204" pitchFamily="34" charset="0"/>
              <a:buChar char="•"/>
            </a:pPr>
            <a:r>
              <a:rPr lang="en-US" b="1" dirty="0"/>
              <a:t>Do I need services/API? </a:t>
            </a:r>
          </a:p>
          <a:p>
            <a:pPr marL="799963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Yes if you want to serve somewhere else</a:t>
            </a:r>
          </a:p>
          <a:p>
            <a:pPr marL="799963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Yes if you want to make your application loosely coupled</a:t>
            </a:r>
          </a:p>
          <a:p>
            <a:pPr marL="799963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No for else</a:t>
            </a:r>
          </a:p>
          <a:p>
            <a:pPr lvl="1" algn="l"/>
            <a:endParaRPr lang="en-US" dirty="0"/>
          </a:p>
        </p:txBody>
      </p:sp>
      <p:sp>
        <p:nvSpPr>
          <p:cNvPr id="11" name="Content Placeholder 13"/>
          <p:cNvSpPr txBox="1">
            <a:spLocks/>
          </p:cNvSpPr>
          <p:nvPr/>
        </p:nvSpPr>
        <p:spPr>
          <a:xfrm>
            <a:off x="6645562" y="2057400"/>
            <a:ext cx="4419600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126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063" indent="0" algn="ctr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126" indent="0" algn="ctr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189" indent="0" algn="ctr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251" indent="0" algn="ctr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314" indent="0" algn="ctr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377" indent="0" algn="ctr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440" indent="0" algn="ctr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503" indent="0" algn="ctr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0" indent="-342900" algn="l">
              <a:buFont typeface="Arial" panose="020B0604020202020204" pitchFamily="34" charset="0"/>
              <a:buChar char="•"/>
            </a:pPr>
            <a:r>
              <a:rPr lang="en-US" sz="2000" b="1" dirty="0"/>
              <a:t>Do I need framework? </a:t>
            </a:r>
          </a:p>
          <a:p>
            <a:pPr marL="799963" lvl="1" indent="-342900" algn="l">
              <a:buFont typeface="Arial" panose="020B0604020202020204" pitchFamily="34" charset="0"/>
              <a:buChar char="•"/>
            </a:pPr>
            <a:r>
              <a:rPr lang="en-US" sz="1800" dirty="0"/>
              <a:t>Yes (period)</a:t>
            </a:r>
          </a:p>
          <a:p>
            <a:pPr marL="799963" lvl="1" indent="-342900" algn="l">
              <a:buFont typeface="Arial" panose="020B0604020202020204" pitchFamily="34" charset="0"/>
              <a:buChar char="•"/>
            </a:pPr>
            <a:r>
              <a:rPr lang="en-US" sz="1800" dirty="0"/>
              <a:t>No if you want to demo proof of concepts</a:t>
            </a:r>
          </a:p>
          <a:p>
            <a:pPr marL="799963" lvl="1" indent="-342900" algn="l">
              <a:buFont typeface="Arial" panose="020B0604020202020204" pitchFamily="34" charset="0"/>
              <a:buChar char="•"/>
            </a:pPr>
            <a:r>
              <a:rPr lang="en-US" sz="1800" dirty="0"/>
              <a:t>No if you want to embarrass yourself</a:t>
            </a:r>
          </a:p>
          <a:p>
            <a:pPr lvl="1" algn="l"/>
            <a:endParaRPr lang="en-US" dirty="0"/>
          </a:p>
          <a:p>
            <a:pPr lvl="1" algn="l"/>
            <a:endParaRPr lang="en-US" dirty="0"/>
          </a:p>
          <a:p>
            <a:pPr marL="342900" lvl="0" indent="-342900" algn="l">
              <a:buFont typeface="Arial" panose="020B0604020202020204" pitchFamily="34" charset="0"/>
              <a:buChar char="•"/>
            </a:pPr>
            <a:r>
              <a:rPr lang="en-US" sz="2000" b="1" dirty="0"/>
              <a:t>How to make my code cleaner?</a:t>
            </a:r>
          </a:p>
          <a:p>
            <a:pPr marL="799963" lvl="1" indent="-342900" algn="l">
              <a:buFont typeface="Arial" panose="020B0604020202020204" pitchFamily="34" charset="0"/>
              <a:buChar char="•"/>
            </a:pPr>
            <a:r>
              <a:rPr lang="en-US" sz="1800" dirty="0"/>
              <a:t>Follow one coding standers and be consistence</a:t>
            </a:r>
          </a:p>
          <a:p>
            <a:pPr marL="799963" lvl="1" indent="-342900" algn="l">
              <a:buFont typeface="Arial" panose="020B0604020202020204" pitchFamily="34" charset="0"/>
              <a:buChar char="•"/>
            </a:pPr>
            <a:r>
              <a:rPr lang="en-US" sz="1800" dirty="0"/>
              <a:t>Write comments</a:t>
            </a:r>
          </a:p>
          <a:p>
            <a:pPr marL="799963" lvl="1" indent="-342900" algn="l">
              <a:buFont typeface="Arial" panose="020B0604020202020204" pitchFamily="34" charset="0"/>
              <a:buChar char="•"/>
            </a:pPr>
            <a:r>
              <a:rPr lang="en-US" sz="1800" dirty="0"/>
              <a:t>Clean up your code</a:t>
            </a:r>
          </a:p>
          <a:p>
            <a:pPr lvl="1" algn="l"/>
            <a:endParaRPr lang="en-US" dirty="0"/>
          </a:p>
          <a:p>
            <a:pPr marL="799963" lvl="1" indent="-342900" algn="l">
              <a:buFont typeface="Arial" panose="020B0604020202020204" pitchFamily="34" charset="0"/>
              <a:buChar char="•"/>
            </a:pPr>
            <a:endParaRPr lang="en-US" dirty="0"/>
          </a:p>
          <a:p>
            <a:pPr lvl="1"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7117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  <p:bldP spid="11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609600"/>
          </a:xfrm>
        </p:spPr>
        <p:txBody>
          <a:bodyPr/>
          <a:lstStyle/>
          <a:p>
            <a:r>
              <a:rPr lang="en-US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Questions to Answer</a:t>
            </a:r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1402010088"/>
              </p:ext>
            </p:extLst>
          </p:nvPr>
        </p:nvGraphicFramePr>
        <p:xfrm>
          <a:off x="1518029" y="1143000"/>
          <a:ext cx="8125883" cy="54172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91152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Graphic spid="2" grpId="0">
        <p:bldAsOne/>
      </p:bldGraphic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757791" y="2835764"/>
            <a:ext cx="10512862" cy="1325218"/>
          </a:xfrm>
        </p:spPr>
        <p:txBody>
          <a:bodyPr/>
          <a:lstStyle/>
          <a:p>
            <a:pPr algn="ctr"/>
            <a:r>
              <a:rPr lang="en-IN" dirty="0">
                <a:latin typeface="Adobe Clean" panose="020B0503020404020204" pitchFamily="34" charset="0"/>
              </a:rPr>
              <a:t>Understanding Software Architect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5022" y="914400"/>
            <a:ext cx="2438400" cy="1676400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36861754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217612" y="2590800"/>
            <a:ext cx="984917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Understanding Software Architect</a:t>
            </a:r>
          </a:p>
        </p:txBody>
      </p:sp>
    </p:spTree>
    <p:extLst>
      <p:ext uri="{BB962C8B-B14F-4D97-AF65-F5344CB8AC3E}">
        <p14:creationId xmlns:p14="http://schemas.microsoft.com/office/powerpoint/2010/main" val="3413449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244634" y="893"/>
            <a:ext cx="10789459" cy="1363224"/>
          </a:xfrm>
          <a:prstGeom prst="rect">
            <a:avLst/>
          </a:prstGeom>
        </p:spPr>
        <p:txBody>
          <a:bodyPr vert="horz" lIns="91416" tIns="45708" rIns="91416" bIns="45708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914126"/>
            <a:r>
              <a:rPr lang="en-IN" sz="4400" b="1" dirty="0">
                <a:solidFill>
                  <a:srgbClr val="FFFF00"/>
                </a:solidFill>
                <a:latin typeface="Adobe Clean" panose="020B0503020404020204" pitchFamily="34" charset="0"/>
              </a:rPr>
              <a:t>Software</a:t>
            </a:r>
            <a:r>
              <a:rPr lang="en-IN" sz="4999" b="1" dirty="0">
                <a:solidFill>
                  <a:srgbClr val="FFFF00"/>
                </a:solidFill>
                <a:latin typeface="Adobe Clean" panose="020B0503020404020204" pitchFamily="34" charset="0"/>
              </a:rPr>
              <a:t> </a:t>
            </a:r>
            <a:r>
              <a:rPr lang="en-IN" sz="4400" b="1" dirty="0">
                <a:solidFill>
                  <a:srgbClr val="FFFF00"/>
                </a:solidFill>
                <a:latin typeface="Adobe Clean" panose="020B0503020404020204" pitchFamily="34" charset="0"/>
              </a:rPr>
              <a:t>Architect</a:t>
            </a:r>
            <a:endParaRPr lang="en-IN" sz="4999" b="1" dirty="0">
              <a:solidFill>
                <a:srgbClr val="FFFF00"/>
              </a:solidFill>
              <a:latin typeface="Adobe Clean" panose="020B0503020404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08012" y="1828800"/>
            <a:ext cx="975360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Software architecture</a:t>
            </a:r>
            <a:r>
              <a:rPr lang="en-US" dirty="0"/>
              <a:t> refers to the high level structures of a </a:t>
            </a:r>
            <a:r>
              <a:rPr lang="en-US" dirty="0">
                <a:hlinkClick r:id="rId2" tooltip="Software system"/>
              </a:rPr>
              <a:t>software system</a:t>
            </a:r>
            <a:r>
              <a:rPr lang="en-US" dirty="0"/>
              <a:t>, the discipline </a:t>
            </a:r>
          </a:p>
          <a:p>
            <a:r>
              <a:rPr lang="en-US" dirty="0"/>
              <a:t>of creating such structures, and the documentation of these structures.</a:t>
            </a:r>
          </a:p>
        </p:txBody>
      </p:sp>
      <p:sp>
        <p:nvSpPr>
          <p:cNvPr id="7" name="Title 12"/>
          <p:cNvSpPr txBox="1">
            <a:spLocks/>
          </p:cNvSpPr>
          <p:nvPr/>
        </p:nvSpPr>
        <p:spPr>
          <a:xfrm>
            <a:off x="608012" y="3029129"/>
            <a:ext cx="9144001" cy="762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>
                <a:latin typeface="Calibri" panose="020F0502020204030204" pitchFamily="34" charset="0"/>
              </a:rPr>
              <a:t>Facts</a:t>
            </a:r>
            <a:endParaRPr lang="en-US" sz="1800" b="1" dirty="0">
              <a:latin typeface="Calibri" panose="020F050202020403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24846" y="3791129"/>
            <a:ext cx="97536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Software architecture is about making fundamental structural choices which are costly to change once implemented.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Software architecture is all about structures not technology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Software architecture must have long term vision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Business requirement is a key factor to start software architect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Communication in software architect play big role on final outcome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Software architect  should represent your system without compromises. </a:t>
            </a:r>
          </a:p>
        </p:txBody>
      </p:sp>
    </p:spTree>
    <p:extLst>
      <p:ext uri="{BB962C8B-B14F-4D97-AF65-F5344CB8AC3E}">
        <p14:creationId xmlns:p14="http://schemas.microsoft.com/office/powerpoint/2010/main" val="4105637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616804"/>
          </a:xfrm>
        </p:spPr>
        <p:txBody>
          <a:bodyPr>
            <a:normAutofit/>
          </a:bodyPr>
          <a:lstStyle/>
          <a:p>
            <a:r>
              <a:rPr lang="en-US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Software Architect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522413" y="1828800"/>
            <a:ext cx="975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Software architecture</a:t>
            </a:r>
            <a:r>
              <a:rPr lang="en-US" dirty="0"/>
              <a:t> refers to the high level structures of a </a:t>
            </a:r>
            <a:r>
              <a:rPr lang="en-US" dirty="0">
                <a:hlinkClick r:id="rId2" tooltip="Software system"/>
              </a:rPr>
              <a:t>software system</a:t>
            </a:r>
            <a:r>
              <a:rPr lang="en-US" dirty="0"/>
              <a:t>, the discipline </a:t>
            </a:r>
          </a:p>
          <a:p>
            <a:r>
              <a:rPr lang="en-US" dirty="0"/>
              <a:t>of creating such structures, and the documentation of these structures.</a:t>
            </a:r>
          </a:p>
        </p:txBody>
      </p:sp>
      <p:sp>
        <p:nvSpPr>
          <p:cNvPr id="7" name="Title 12"/>
          <p:cNvSpPr txBox="1">
            <a:spLocks/>
          </p:cNvSpPr>
          <p:nvPr/>
        </p:nvSpPr>
        <p:spPr>
          <a:xfrm>
            <a:off x="1522413" y="3029129"/>
            <a:ext cx="9144001" cy="762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Facts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539247" y="3791129"/>
            <a:ext cx="97536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Software architecture is about making fundamental structural choices which are costly to change once implemented.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Software architecture is all about structures not technology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Software architecture must have long term vision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Business requirement is a key factor to start software architect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Communication in software architect play big role on final outcome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Software architect  should represent your system without compromises. </a:t>
            </a:r>
          </a:p>
        </p:txBody>
      </p:sp>
    </p:spTree>
    <p:extLst>
      <p:ext uri="{BB962C8B-B14F-4D97-AF65-F5344CB8AC3E}">
        <p14:creationId xmlns:p14="http://schemas.microsoft.com/office/powerpoint/2010/main" val="1779876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3" grpId="0"/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446212" y="2667000"/>
            <a:ext cx="9144001" cy="990600"/>
          </a:xfrm>
        </p:spPr>
        <p:txBody>
          <a:bodyPr>
            <a:normAutofit/>
          </a:bodyPr>
          <a:lstStyle/>
          <a:p>
            <a:pPr algn="ctr"/>
            <a:r>
              <a:rPr lang="en-US" sz="4800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Software architecture start point</a:t>
            </a:r>
          </a:p>
        </p:txBody>
      </p:sp>
    </p:spTree>
    <p:extLst>
      <p:ext uri="{BB962C8B-B14F-4D97-AF65-F5344CB8AC3E}">
        <p14:creationId xmlns:p14="http://schemas.microsoft.com/office/powerpoint/2010/main" val="34542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609600"/>
          </a:xfrm>
        </p:spPr>
        <p:txBody>
          <a:bodyPr>
            <a:normAutofit/>
          </a:bodyPr>
          <a:lstStyle/>
          <a:p>
            <a:r>
              <a:rPr lang="en-US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Software architecture start point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484818" y="1801278"/>
            <a:ext cx="97536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1- Step 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Get the business requirements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Meet with Network administrator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Meet with dba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Sit down with actual employee (not a manager) and try write down all manual processes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2- Step 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Putting things together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Choosing database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Choosing Technology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Cloud vs in-house</a:t>
            </a:r>
          </a:p>
        </p:txBody>
      </p:sp>
    </p:spTree>
    <p:extLst>
      <p:ext uri="{BB962C8B-B14F-4D97-AF65-F5344CB8AC3E}">
        <p14:creationId xmlns:p14="http://schemas.microsoft.com/office/powerpoint/2010/main" val="3519727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446212" y="3886200"/>
            <a:ext cx="9372600" cy="838200"/>
          </a:xfrm>
        </p:spPr>
        <p:txBody>
          <a:bodyPr>
            <a:normAutofit/>
          </a:bodyPr>
          <a:lstStyle/>
          <a:p>
            <a:r>
              <a:rPr lang="en-US" sz="4400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Software architect vs building architect</a:t>
            </a:r>
          </a:p>
        </p:txBody>
      </p:sp>
      <p:sp>
        <p:nvSpPr>
          <p:cNvPr id="2" name="Rectangle 1"/>
          <p:cNvSpPr/>
          <p:nvPr/>
        </p:nvSpPr>
        <p:spPr>
          <a:xfrm>
            <a:off x="493712" y="1447800"/>
            <a:ext cx="11277600" cy="14465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4400" b="1" cap="none" spc="0" dirty="0">
                <a:ln/>
                <a:solidFill>
                  <a:schemeClr val="accent3"/>
                </a:solidFill>
                <a:effectLst/>
              </a:rPr>
              <a:t>Best way to explain the digital world is by</a:t>
            </a:r>
          </a:p>
          <a:p>
            <a:pPr algn="ctr"/>
            <a:r>
              <a:rPr lang="en-US" sz="4400" b="1" cap="none" spc="0" dirty="0">
                <a:ln/>
                <a:solidFill>
                  <a:schemeClr val="accent3"/>
                </a:solidFill>
                <a:effectLst/>
              </a:rPr>
              <a:t>Comparing with physical world </a:t>
            </a:r>
          </a:p>
        </p:txBody>
      </p:sp>
    </p:spTree>
    <p:extLst>
      <p:ext uri="{BB962C8B-B14F-4D97-AF65-F5344CB8AC3E}">
        <p14:creationId xmlns:p14="http://schemas.microsoft.com/office/powerpoint/2010/main" val="2197924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244634" y="893"/>
            <a:ext cx="10789459" cy="1363224"/>
          </a:xfrm>
          <a:prstGeom prst="rect">
            <a:avLst/>
          </a:prstGeom>
        </p:spPr>
        <p:txBody>
          <a:bodyPr vert="horz" lIns="91416" tIns="45708" rIns="91416" bIns="45708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914126"/>
            <a:r>
              <a:rPr lang="en-IN" sz="4400" b="1" dirty="0">
                <a:solidFill>
                  <a:srgbClr val="FFFF00"/>
                </a:solidFill>
                <a:latin typeface="Adobe Clean" panose="020B0503020404020204" pitchFamily="34" charset="0"/>
              </a:rPr>
              <a:t>Software Architect vs Building Architect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781863" y="2546302"/>
            <a:ext cx="5715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Building Architecture:</a:t>
            </a:r>
            <a:br>
              <a:rPr lang="en-US" sz="2400" b="1" dirty="0"/>
            </a:br>
            <a:r>
              <a:rPr lang="en-US" dirty="0"/>
              <a:t>Is both the process and the product of </a:t>
            </a:r>
            <a:r>
              <a:rPr lang="en-US" dirty="0">
                <a:hlinkClick r:id="rId2" tooltip="Planning"/>
              </a:rPr>
              <a:t>planning</a:t>
            </a:r>
            <a:r>
              <a:rPr lang="en-US" dirty="0"/>
              <a:t>, </a:t>
            </a:r>
            <a:r>
              <a:rPr lang="en-US" dirty="0">
                <a:hlinkClick r:id="rId3" tooltip="Design"/>
              </a:rPr>
              <a:t>designing</a:t>
            </a:r>
            <a:r>
              <a:rPr lang="en-US" dirty="0"/>
              <a:t>, </a:t>
            </a:r>
          </a:p>
          <a:p>
            <a:r>
              <a:rPr lang="en-US" dirty="0"/>
              <a:t>and </a:t>
            </a:r>
            <a:r>
              <a:rPr lang="en-US" dirty="0">
                <a:hlinkClick r:id="rId4" tooltip="Construction"/>
              </a:rPr>
              <a:t>constructing</a:t>
            </a:r>
            <a:r>
              <a:rPr lang="en-US" dirty="0"/>
              <a:t> buildings and other physical structures.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781863" y="4800600"/>
            <a:ext cx="6248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Software Architecture:</a:t>
            </a:r>
            <a:br>
              <a:rPr lang="en-US" sz="2400" b="1" dirty="0"/>
            </a:br>
            <a:r>
              <a:rPr lang="en-US" dirty="0"/>
              <a:t>Is both the process and the product of </a:t>
            </a:r>
            <a:r>
              <a:rPr lang="en-US" dirty="0">
                <a:hlinkClick r:id="rId2" tooltip="Planning"/>
              </a:rPr>
              <a:t>planning</a:t>
            </a:r>
            <a:r>
              <a:rPr lang="en-US" dirty="0"/>
              <a:t>, </a:t>
            </a:r>
            <a:r>
              <a:rPr lang="en-US" dirty="0">
                <a:hlinkClick r:id="rId3" tooltip="Design"/>
              </a:rPr>
              <a:t>designing</a:t>
            </a:r>
            <a:r>
              <a:rPr lang="en-US" dirty="0"/>
              <a:t>, </a:t>
            </a:r>
          </a:p>
          <a:p>
            <a:r>
              <a:rPr lang="en-US" dirty="0"/>
              <a:t>and </a:t>
            </a:r>
            <a:r>
              <a:rPr lang="en-US" u="sng" dirty="0">
                <a:solidFill>
                  <a:srgbClr val="FFC000"/>
                </a:solidFill>
              </a:rPr>
              <a:t>coding</a:t>
            </a:r>
            <a:r>
              <a:rPr lang="en-US" dirty="0"/>
              <a:t> </a:t>
            </a:r>
            <a:r>
              <a:rPr lang="en-US" dirty="0" err="1"/>
              <a:t>softwares</a:t>
            </a:r>
            <a:r>
              <a:rPr lang="en-US" dirty="0"/>
              <a:t> and other physical/digital requirements.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212" y="1828800"/>
            <a:ext cx="1752600" cy="2450669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0012" y="4279469"/>
            <a:ext cx="2438400" cy="208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2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3732212" y="5257800"/>
            <a:ext cx="8151813" cy="1325218"/>
          </a:xfrm>
          <a:prstGeom prst="rect">
            <a:avLst/>
          </a:prstGeom>
        </p:spPr>
        <p:txBody>
          <a:bodyPr vert="horz" lIns="91416" tIns="45708" rIns="91416" bIns="45708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defTabSz="914126"/>
            <a:r>
              <a:rPr lang="en-IN" sz="4800" b="1" dirty="0">
                <a:solidFill>
                  <a:schemeClr val="bg1"/>
                </a:solidFill>
                <a:effectLst>
                  <a:outerShdw blurRad="50800" dist="76200" dir="13500000" algn="br" rotWithShape="0">
                    <a:prstClr val="black">
                      <a:alpha val="73000"/>
                    </a:prstClr>
                  </a:outerShdw>
                </a:effectLst>
                <a:latin typeface="Adobe Clean" panose="020B0503020404020204" pitchFamily="34" charset="0"/>
              </a:rPr>
              <a:t>Crafting ColdFusion </a:t>
            </a:r>
          </a:p>
          <a:p>
            <a:pPr algn="r" defTabSz="914126"/>
            <a:r>
              <a:rPr lang="en-IN" sz="4800" b="1" dirty="0">
                <a:solidFill>
                  <a:schemeClr val="bg1"/>
                </a:solidFill>
                <a:effectLst>
                  <a:outerShdw blurRad="50800" dist="76200" dir="13500000" algn="br" rotWithShape="0">
                    <a:prstClr val="black">
                      <a:alpha val="73000"/>
                    </a:prstClr>
                  </a:outerShdw>
                </a:effectLst>
                <a:latin typeface="Adobe Clean" panose="020B0503020404020204" pitchFamily="34" charset="0"/>
              </a:rPr>
              <a:t>Applications Like An Architect</a:t>
            </a:r>
          </a:p>
        </p:txBody>
      </p:sp>
    </p:spTree>
    <p:extLst>
      <p:ext uri="{BB962C8B-B14F-4D97-AF65-F5344CB8AC3E}">
        <p14:creationId xmlns:p14="http://schemas.microsoft.com/office/powerpoint/2010/main" val="33532608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609600"/>
          </a:xfrm>
        </p:spPr>
        <p:txBody>
          <a:bodyPr/>
          <a:lstStyle/>
          <a:p>
            <a:r>
              <a:rPr lang="en-US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Software architect vs building architect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522413" y="1905000"/>
            <a:ext cx="9296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Building Architecture:</a:t>
            </a:r>
            <a:br>
              <a:rPr lang="en-US" dirty="0"/>
            </a:br>
            <a:r>
              <a:rPr lang="en-US" dirty="0"/>
              <a:t>Is both the process and the product of </a:t>
            </a:r>
            <a:r>
              <a:rPr lang="en-US" dirty="0">
                <a:hlinkClick r:id="rId2" tooltip="Planning"/>
              </a:rPr>
              <a:t>planning</a:t>
            </a:r>
            <a:r>
              <a:rPr lang="en-US" dirty="0"/>
              <a:t>, </a:t>
            </a:r>
            <a:r>
              <a:rPr lang="en-US" dirty="0">
                <a:hlinkClick r:id="rId3" tooltip="Design"/>
              </a:rPr>
              <a:t>designing</a:t>
            </a:r>
            <a:r>
              <a:rPr lang="en-US" dirty="0"/>
              <a:t>, and </a:t>
            </a:r>
            <a:r>
              <a:rPr lang="en-US" dirty="0">
                <a:hlinkClick r:id="rId4" tooltip="Construction"/>
              </a:rPr>
              <a:t>constructing</a:t>
            </a:r>
            <a:r>
              <a:rPr lang="en-US" dirty="0"/>
              <a:t> buildings and other physical structures.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550023" y="3581400"/>
            <a:ext cx="9296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Software Architecture:</a:t>
            </a:r>
            <a:br>
              <a:rPr lang="en-US" dirty="0"/>
            </a:br>
            <a:r>
              <a:rPr lang="en-US" dirty="0"/>
              <a:t>Is both the process and the product of </a:t>
            </a:r>
            <a:r>
              <a:rPr lang="en-US" dirty="0">
                <a:hlinkClick r:id="rId2" tooltip="Planning"/>
              </a:rPr>
              <a:t>planning</a:t>
            </a:r>
            <a:r>
              <a:rPr lang="en-US" dirty="0"/>
              <a:t>, </a:t>
            </a:r>
            <a:r>
              <a:rPr lang="en-US" dirty="0">
                <a:hlinkClick r:id="rId3" tooltip="Design"/>
              </a:rPr>
              <a:t>designing</a:t>
            </a:r>
            <a:r>
              <a:rPr lang="en-US" dirty="0"/>
              <a:t>, and </a:t>
            </a:r>
            <a:r>
              <a:rPr lang="en-US" u="sng" dirty="0">
                <a:solidFill>
                  <a:srgbClr val="FFC000"/>
                </a:solidFill>
              </a:rPr>
              <a:t>coding</a:t>
            </a:r>
            <a:r>
              <a:rPr lang="en-US" dirty="0"/>
              <a:t> </a:t>
            </a:r>
            <a:r>
              <a:rPr lang="en-US" dirty="0" err="1"/>
              <a:t>softwares</a:t>
            </a:r>
            <a:r>
              <a:rPr lang="en-US" dirty="0"/>
              <a:t> and other physical/digital requirements.</a:t>
            </a:r>
          </a:p>
        </p:txBody>
      </p:sp>
    </p:spTree>
    <p:extLst>
      <p:ext uri="{BB962C8B-B14F-4D97-AF65-F5344CB8AC3E}">
        <p14:creationId xmlns:p14="http://schemas.microsoft.com/office/powerpoint/2010/main" val="1719227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4" grpId="0"/>
      <p:bldP spid="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093163" y="2967335"/>
            <a:ext cx="800251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Let us compare side by side</a:t>
            </a:r>
          </a:p>
        </p:txBody>
      </p:sp>
    </p:spTree>
    <p:extLst>
      <p:ext uri="{BB962C8B-B14F-4D97-AF65-F5344CB8AC3E}">
        <p14:creationId xmlns:p14="http://schemas.microsoft.com/office/powerpoint/2010/main" val="2681332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Content Placeholder 8" descr="Sample table with 3 columns, 4 rows" title="Table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315577914"/>
              </p:ext>
            </p:extLst>
          </p:nvPr>
        </p:nvGraphicFramePr>
        <p:xfrm>
          <a:off x="1674811" y="2057400"/>
          <a:ext cx="8915400" cy="381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71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71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71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52500">
                <a:tc>
                  <a:txBody>
                    <a:bodyPr/>
                    <a:lstStyle/>
                    <a:p>
                      <a:r>
                        <a:rPr lang="en-US" dirty="0"/>
                        <a:t>Steps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Building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Software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Meet the owner go over his/her vision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Meet with the department to go over their business requirements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Lot size, city code, structure, square footage</a:t>
                      </a:r>
                      <a:r>
                        <a:rPr lang="en-US" baseline="0" dirty="0"/>
                        <a:t> 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Domain, application type, load, budget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Provide blue print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High level diagram of application process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" name="Title 12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609600"/>
          </a:xfrm>
        </p:spPr>
        <p:txBody>
          <a:bodyPr/>
          <a:lstStyle/>
          <a:p>
            <a:r>
              <a:rPr lang="en-US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Software architect vs building architect</a:t>
            </a:r>
          </a:p>
        </p:txBody>
      </p:sp>
    </p:spTree>
    <p:extLst>
      <p:ext uri="{BB962C8B-B14F-4D97-AF65-F5344CB8AC3E}">
        <p14:creationId xmlns:p14="http://schemas.microsoft.com/office/powerpoint/2010/main" val="4206988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244634" y="893"/>
            <a:ext cx="10789459" cy="1363224"/>
          </a:xfrm>
          <a:prstGeom prst="rect">
            <a:avLst/>
          </a:prstGeom>
        </p:spPr>
        <p:txBody>
          <a:bodyPr vert="horz" lIns="91416" tIns="45708" rIns="91416" bIns="45708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914126"/>
            <a:r>
              <a:rPr lang="en-IN" sz="4400" b="1" dirty="0">
                <a:solidFill>
                  <a:srgbClr val="FFFF00"/>
                </a:solidFill>
                <a:latin typeface="Adobe Clean" panose="020B0503020404020204" pitchFamily="34" charset="0"/>
              </a:rPr>
              <a:t>Software Architect vs Building Architect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1598613" y="1866900"/>
            <a:ext cx="4419599" cy="57150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0" indent="0" algn="ctr" defTabSz="914126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063" indent="0" algn="ctr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126" indent="0" algn="ctr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189" indent="0" algn="ctr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251" indent="0" algn="ctr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314" indent="0" algn="ctr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377" indent="0" algn="ctr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440" indent="0" algn="ctr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503" indent="0" algn="ctr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800" b="1" dirty="0"/>
              <a:t>Building room floor plan</a:t>
            </a:r>
            <a:br>
              <a:rPr lang="en-US" dirty="0"/>
            </a:br>
            <a:endParaRPr lang="en-US" dirty="0"/>
          </a:p>
        </p:txBody>
      </p:sp>
      <p:sp>
        <p:nvSpPr>
          <p:cNvPr id="8" name="Content Placeholder 3"/>
          <p:cNvSpPr txBox="1">
            <a:spLocks/>
          </p:cNvSpPr>
          <p:nvPr/>
        </p:nvSpPr>
        <p:spPr>
          <a:xfrm>
            <a:off x="6246812" y="1857292"/>
            <a:ext cx="4419600" cy="581108"/>
          </a:xfrm>
          <a:prstGeom prst="rect">
            <a:avLst/>
          </a:prstGeom>
        </p:spPr>
        <p:txBody>
          <a:bodyPr/>
          <a:lstStyle>
            <a:lvl1pPr marL="228531" indent="-228531" algn="l" defTabSz="914126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594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657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720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6783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3846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08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1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/>
              <a:t>Application servers diagram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9451" y="2324100"/>
            <a:ext cx="4011837" cy="32766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3012" y="2590800"/>
            <a:ext cx="2913229" cy="3302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423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8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609600"/>
          </a:xfrm>
        </p:spPr>
        <p:txBody>
          <a:bodyPr/>
          <a:lstStyle/>
          <a:p>
            <a:r>
              <a:rPr lang="en-US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Software architect vs building architect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Building room floor plan</a:t>
            </a:r>
            <a:br>
              <a:rPr lang="en-US" dirty="0"/>
            </a:b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Application servers diagram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612" y="2362200"/>
            <a:ext cx="4011837" cy="3276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183" y="2362200"/>
            <a:ext cx="2913229" cy="3302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951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4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227012" y="3429000"/>
            <a:ext cx="11353800" cy="2057400"/>
          </a:xfrm>
        </p:spPr>
        <p:txBody>
          <a:bodyPr/>
          <a:lstStyle/>
          <a:p>
            <a:pPr algn="ctr"/>
            <a:r>
              <a:rPr lang="en-IN" dirty="0">
                <a:latin typeface="Adobe Clean" panose="020B0503020404020204" pitchFamily="34" charset="0"/>
              </a:rPr>
              <a:t>Let us convert the room to ColdFusion code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612" y="1371600"/>
            <a:ext cx="2438400" cy="1676400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5012" y="1143000"/>
            <a:ext cx="2362200" cy="2362200"/>
          </a:xfrm>
          <a:prstGeom prst="rect">
            <a:avLst/>
          </a:prstGeom>
        </p:spPr>
      </p:pic>
      <p:sp>
        <p:nvSpPr>
          <p:cNvPr id="5" name="Right Arrow 4"/>
          <p:cNvSpPr/>
          <p:nvPr/>
        </p:nvSpPr>
        <p:spPr>
          <a:xfrm>
            <a:off x="4951412" y="1790700"/>
            <a:ext cx="1676400" cy="838200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5267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513012" y="2590800"/>
            <a:ext cx="7210820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Let us Convert th</a:t>
            </a:r>
            <a:r>
              <a:rPr lang="en-US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 room </a:t>
            </a:r>
          </a:p>
          <a:p>
            <a:pPr algn="ctr"/>
            <a:r>
              <a:rPr lang="en-US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to ColdFusion Code</a:t>
            </a:r>
            <a:endParaRPr lang="en-US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82766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244634" y="893"/>
            <a:ext cx="10789459" cy="1363224"/>
          </a:xfrm>
          <a:prstGeom prst="rect">
            <a:avLst/>
          </a:prstGeom>
        </p:spPr>
        <p:txBody>
          <a:bodyPr vert="horz" lIns="91416" tIns="45708" rIns="91416" bIns="45708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914126"/>
            <a:r>
              <a:rPr lang="en-IN" sz="4400" b="1" dirty="0">
                <a:solidFill>
                  <a:srgbClr val="FFFF00"/>
                </a:solidFill>
                <a:latin typeface="Adobe Clean" panose="020B0503020404020204" pitchFamily="34" charset="0"/>
              </a:rPr>
              <a:t>Software Architect vs Building Architect</a:t>
            </a:r>
          </a:p>
        </p:txBody>
      </p:sp>
      <p:pic>
        <p:nvPicPr>
          <p:cNvPr id="9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12" y="1905001"/>
            <a:ext cx="4495800" cy="3671868"/>
          </a:xfrm>
          <a:prstGeom prst="rect">
            <a:avLst/>
          </a:prstGeom>
        </p:spPr>
      </p:pic>
      <p:pic>
        <p:nvPicPr>
          <p:cNvPr id="10" name="Content Placeholder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1412" y="2344016"/>
            <a:ext cx="3048000" cy="280554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471996" y="6528276"/>
            <a:ext cx="17075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hlinkClick r:id="rId4"/>
              </a:rPr>
              <a:t>See Architect 01 source code</a:t>
            </a:r>
            <a:endParaRPr lang="en-US" sz="1000" dirty="0"/>
          </a:p>
        </p:txBody>
      </p:sp>
      <p:sp>
        <p:nvSpPr>
          <p:cNvPr id="7" name="Content Placeholder 3"/>
          <p:cNvSpPr txBox="1">
            <a:spLocks/>
          </p:cNvSpPr>
          <p:nvPr/>
        </p:nvSpPr>
        <p:spPr>
          <a:xfrm>
            <a:off x="7986938" y="3276600"/>
            <a:ext cx="3639568" cy="3112392"/>
          </a:xfrm>
          <a:prstGeom prst="rect">
            <a:avLst/>
          </a:prstGeom>
        </p:spPr>
        <p:txBody>
          <a:bodyPr>
            <a:normAutofit/>
          </a:bodyPr>
          <a:lstStyle>
            <a:lvl1pPr marL="228531" indent="-228531" algn="l" defTabSz="914126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594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657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720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6783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3846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08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1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Ask the component! </a:t>
            </a:r>
            <a:br>
              <a:rPr lang="en-US" sz="2000" dirty="0"/>
            </a:br>
            <a:r>
              <a:rPr lang="en-US" sz="2000" dirty="0"/>
              <a:t>If it make sense then it belongs to it</a:t>
            </a:r>
          </a:p>
          <a:p>
            <a:r>
              <a:rPr lang="en-US" sz="2000" dirty="0"/>
              <a:t>Example: </a:t>
            </a:r>
            <a:r>
              <a:rPr lang="en-US" sz="2000" dirty="0" err="1"/>
              <a:t>HasChair</a:t>
            </a:r>
            <a:r>
              <a:rPr lang="en-US" sz="2000" dirty="0"/>
              <a:t>() method makes total sense when you ask the Bedroom1.cfc</a:t>
            </a:r>
          </a:p>
          <a:p>
            <a:r>
              <a:rPr lang="en-US" sz="2000" dirty="0"/>
              <a:t>Can you ask Bedroom1 </a:t>
            </a:r>
            <a:r>
              <a:rPr lang="en-US" sz="2000" dirty="0" err="1"/>
              <a:t>HasCar</a:t>
            </a:r>
            <a:r>
              <a:rPr lang="en-US" sz="2000" dirty="0"/>
              <a:t>()? NO</a:t>
            </a:r>
          </a:p>
        </p:txBody>
      </p:sp>
      <p:sp>
        <p:nvSpPr>
          <p:cNvPr id="8" name="Rectangle 7"/>
          <p:cNvSpPr/>
          <p:nvPr/>
        </p:nvSpPr>
        <p:spPr>
          <a:xfrm>
            <a:off x="8035179" y="2209800"/>
            <a:ext cx="3555559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/>
              <a:t>How do I know which method belong to which component</a:t>
            </a:r>
            <a:r>
              <a:rPr lang="en-US" sz="2400" b="1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787362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609600"/>
          </a:xfrm>
        </p:spPr>
        <p:txBody>
          <a:bodyPr/>
          <a:lstStyle/>
          <a:p>
            <a:r>
              <a:rPr lang="en-US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Software architect vs building architect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691" y="1905001"/>
            <a:ext cx="5038122" cy="4114800"/>
          </a:xfrm>
        </p:spPr>
      </p:pic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627812" y="1905001"/>
            <a:ext cx="3276600" cy="301596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471996" y="6528276"/>
            <a:ext cx="17075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See Architect 01 source code</a:t>
            </a:r>
          </a:p>
        </p:txBody>
      </p:sp>
    </p:spTree>
    <p:extLst>
      <p:ext uri="{BB962C8B-B14F-4D97-AF65-F5344CB8AC3E}">
        <p14:creationId xmlns:p14="http://schemas.microsoft.com/office/powerpoint/2010/main" val="2963570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244634" y="893"/>
            <a:ext cx="10789459" cy="1363224"/>
          </a:xfrm>
          <a:prstGeom prst="rect">
            <a:avLst/>
          </a:prstGeom>
        </p:spPr>
        <p:txBody>
          <a:bodyPr vert="horz" lIns="91416" tIns="45708" rIns="91416" bIns="45708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914126"/>
            <a:r>
              <a:rPr lang="en-IN" sz="4400" b="1" dirty="0">
                <a:solidFill>
                  <a:srgbClr val="FFFF00"/>
                </a:solidFill>
                <a:latin typeface="Adobe Clean" panose="020B0503020404020204" pitchFamily="34" charset="0"/>
              </a:rPr>
              <a:t>Software Architect vs Building Architect</a:t>
            </a:r>
          </a:p>
        </p:txBody>
      </p:sp>
      <p:pic>
        <p:nvPicPr>
          <p:cNvPr id="7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691" y="1905001"/>
            <a:ext cx="5038122" cy="41148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471996" y="6528276"/>
            <a:ext cx="17075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hlinkClick r:id="rId3"/>
              </a:rPr>
              <a:t>See Architect 01 source code</a:t>
            </a:r>
            <a:endParaRPr lang="en-US" sz="1000" dirty="0"/>
          </a:p>
        </p:txBody>
      </p:sp>
      <p:sp>
        <p:nvSpPr>
          <p:cNvPr id="11" name="Content Placeholder 3"/>
          <p:cNvSpPr txBox="1">
            <a:spLocks/>
          </p:cNvSpPr>
          <p:nvPr/>
        </p:nvSpPr>
        <p:spPr>
          <a:xfrm>
            <a:off x="6484598" y="2971800"/>
            <a:ext cx="4826037" cy="3048001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28531" indent="-228531" algn="l" defTabSz="914126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594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657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720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6783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3846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08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1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Ask the component! </a:t>
            </a:r>
            <a:br>
              <a:rPr lang="en-US" dirty="0"/>
            </a:br>
            <a:r>
              <a:rPr lang="en-US" dirty="0"/>
              <a:t>If it make sense then it belongs to it</a:t>
            </a:r>
          </a:p>
          <a:p>
            <a:r>
              <a:rPr lang="en-US" dirty="0"/>
              <a:t>Example: </a:t>
            </a:r>
            <a:r>
              <a:rPr lang="en-US" dirty="0" err="1"/>
              <a:t>HasChair</a:t>
            </a:r>
            <a:r>
              <a:rPr lang="en-US" dirty="0"/>
              <a:t>() method makes total sense when you ask the Bedroom1.cfc</a:t>
            </a:r>
          </a:p>
          <a:p>
            <a:r>
              <a:rPr lang="en-US" dirty="0"/>
              <a:t>Can you ask Bedroom1 </a:t>
            </a:r>
            <a:r>
              <a:rPr lang="en-US" dirty="0" err="1"/>
              <a:t>HasCar</a:t>
            </a:r>
            <a:r>
              <a:rPr lang="en-US" dirty="0"/>
              <a:t>()? NO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492407" y="1816992"/>
            <a:ext cx="481822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How do I know which method belong to which component?</a:t>
            </a:r>
          </a:p>
        </p:txBody>
      </p:sp>
    </p:spTree>
    <p:extLst>
      <p:ext uri="{BB962C8B-B14F-4D97-AF65-F5344CB8AC3E}">
        <p14:creationId xmlns:p14="http://schemas.microsoft.com/office/powerpoint/2010/main" val="869191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  <p:bldP spid="1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244634" y="893"/>
            <a:ext cx="10789459" cy="1363224"/>
          </a:xfrm>
          <a:prstGeom prst="rect">
            <a:avLst/>
          </a:prstGeom>
        </p:spPr>
        <p:txBody>
          <a:bodyPr vert="horz" lIns="91416" tIns="45708" rIns="91416" bIns="45708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914126"/>
            <a:r>
              <a:rPr lang="en-IN" sz="4400" b="1" dirty="0">
                <a:solidFill>
                  <a:srgbClr val="FFFF00"/>
                </a:solidFill>
                <a:latin typeface="Adobe Clean" panose="020B0503020404020204" pitchFamily="34" charset="0"/>
              </a:rPr>
              <a:t>Who am I</a:t>
            </a:r>
          </a:p>
        </p:txBody>
      </p:sp>
      <p:sp>
        <p:nvSpPr>
          <p:cNvPr id="9" name="Content Placeholder 13"/>
          <p:cNvSpPr txBox="1">
            <a:spLocks/>
          </p:cNvSpPr>
          <p:nvPr/>
        </p:nvSpPr>
        <p:spPr>
          <a:xfrm>
            <a:off x="989012" y="2438401"/>
            <a:ext cx="4495799" cy="2895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126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063" indent="0" algn="ctr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126" indent="0" algn="ctr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189" indent="0" algn="ctr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251" indent="0" algn="ctr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314" indent="0" algn="ctr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377" indent="0" algn="ctr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440" indent="0" algn="ctr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503" indent="0" algn="ctr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800" dirty="0"/>
              <a:t>Shirak Avakian</a:t>
            </a:r>
          </a:p>
          <a:p>
            <a:pPr algn="l"/>
            <a:r>
              <a:rPr lang="en-US" sz="2800" dirty="0"/>
              <a:t>Enterprise Solution Architect</a:t>
            </a:r>
          </a:p>
          <a:p>
            <a:pPr algn="l"/>
            <a:r>
              <a:rPr lang="en-US" sz="2800" dirty="0"/>
              <a:t>QBI LLC</a:t>
            </a:r>
          </a:p>
          <a:p>
            <a:pPr algn="l"/>
            <a:r>
              <a:rPr lang="en-US" sz="2800" dirty="0">
                <a:hlinkClick r:id="rId2"/>
              </a:rPr>
              <a:t>shirakavakian@gmail.com</a:t>
            </a:r>
            <a:endParaRPr lang="en-US" sz="2800" dirty="0"/>
          </a:p>
          <a:p>
            <a:pPr algn="l"/>
            <a:r>
              <a:rPr lang="en-US" sz="2800" dirty="0"/>
              <a:t>@</a:t>
            </a:r>
            <a:r>
              <a:rPr lang="en-US" sz="2800" dirty="0" err="1"/>
              <a:t>shirakavakian</a:t>
            </a:r>
            <a:endParaRPr lang="en-US" sz="28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31" r="12878"/>
          <a:stretch/>
        </p:blipFill>
        <p:spPr>
          <a:xfrm>
            <a:off x="6695729" y="2057400"/>
            <a:ext cx="4343402" cy="4134584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</p:spTree>
    <p:extLst>
      <p:ext uri="{BB962C8B-B14F-4D97-AF65-F5344CB8AC3E}">
        <p14:creationId xmlns:p14="http://schemas.microsoft.com/office/powerpoint/2010/main" val="6499866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609600"/>
          </a:xfrm>
        </p:spPr>
        <p:txBody>
          <a:bodyPr/>
          <a:lstStyle/>
          <a:p>
            <a:r>
              <a:rPr lang="en-US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Software architect vs building architect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691" y="1905001"/>
            <a:ext cx="5038122" cy="4114800"/>
          </a:xfrm>
        </p:spPr>
      </p:pic>
      <p:sp>
        <p:nvSpPr>
          <p:cNvPr id="3" name="TextBox 2"/>
          <p:cNvSpPr txBox="1"/>
          <p:nvPr/>
        </p:nvSpPr>
        <p:spPr>
          <a:xfrm>
            <a:off x="10471996" y="6528276"/>
            <a:ext cx="17075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See Architect 01 source code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29183" y="2971799"/>
            <a:ext cx="4419600" cy="304800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Ask the component! </a:t>
            </a:r>
            <a:br>
              <a:rPr lang="en-US" dirty="0"/>
            </a:br>
            <a:r>
              <a:rPr lang="en-US" dirty="0"/>
              <a:t>If it make sense then it belongs to it</a:t>
            </a:r>
          </a:p>
          <a:p>
            <a:r>
              <a:rPr lang="en-US" dirty="0"/>
              <a:t>Example: </a:t>
            </a:r>
            <a:r>
              <a:rPr lang="en-US" dirty="0" err="1"/>
              <a:t>HasChair</a:t>
            </a:r>
            <a:r>
              <a:rPr lang="en-US" dirty="0"/>
              <a:t>() method makes total sense when you ask the Bedroom1.cfc</a:t>
            </a:r>
          </a:p>
          <a:p>
            <a:r>
              <a:rPr lang="en-US" dirty="0"/>
              <a:t>Can you ask Bedroom1 </a:t>
            </a:r>
            <a:r>
              <a:rPr lang="en-US" dirty="0" err="1"/>
              <a:t>HasCar</a:t>
            </a:r>
            <a:r>
              <a:rPr lang="en-US" dirty="0"/>
              <a:t>()? NO</a:t>
            </a:r>
          </a:p>
        </p:txBody>
      </p:sp>
      <p:sp>
        <p:nvSpPr>
          <p:cNvPr id="7" name="Rectangle 6"/>
          <p:cNvSpPr/>
          <p:nvPr/>
        </p:nvSpPr>
        <p:spPr>
          <a:xfrm>
            <a:off x="6492407" y="1816992"/>
            <a:ext cx="481822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How do I know which method belong to which component?</a:t>
            </a:r>
          </a:p>
        </p:txBody>
      </p:sp>
    </p:spTree>
    <p:extLst>
      <p:ext uri="{BB962C8B-B14F-4D97-AF65-F5344CB8AC3E}">
        <p14:creationId xmlns:p14="http://schemas.microsoft.com/office/powerpoint/2010/main" val="889573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build="p"/>
      <p:bldP spid="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244634" y="893"/>
            <a:ext cx="10789459" cy="1363224"/>
          </a:xfrm>
          <a:prstGeom prst="rect">
            <a:avLst/>
          </a:prstGeom>
        </p:spPr>
        <p:txBody>
          <a:bodyPr vert="horz" lIns="91416" tIns="45708" rIns="91416" bIns="45708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914126"/>
            <a:r>
              <a:rPr lang="en-IN" sz="4400" b="1" dirty="0">
                <a:solidFill>
                  <a:srgbClr val="FFFF00"/>
                </a:solidFill>
                <a:latin typeface="Adobe Clean" panose="020B0503020404020204" pitchFamily="34" charset="0"/>
              </a:rPr>
              <a:t>Software Architect vs Building Architect</a:t>
            </a:r>
          </a:p>
        </p:txBody>
      </p:sp>
      <p:graphicFrame>
        <p:nvGraphicFramePr>
          <p:cNvPr id="9" name="Content Placeholder 2" descr="Alternating Flow" title="SmartArt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49471790"/>
              </p:ext>
            </p:extLst>
          </p:nvPr>
        </p:nvGraphicFramePr>
        <p:xfrm>
          <a:off x="1522413" y="1905000"/>
          <a:ext cx="9134475" cy="4114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10" name="Straight Arrow Connector 9"/>
          <p:cNvCxnSpPr/>
          <p:nvPr/>
        </p:nvCxnSpPr>
        <p:spPr>
          <a:xfrm flipV="1">
            <a:off x="9294812" y="5486400"/>
            <a:ext cx="0" cy="533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5789612" y="5105400"/>
            <a:ext cx="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1979612" y="5105400"/>
            <a:ext cx="0" cy="762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8075612" y="5943600"/>
            <a:ext cx="2701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Business functions/objects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302940" y="6019800"/>
            <a:ext cx="973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Services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522413" y="5867400"/>
            <a:ext cx="10871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Packages</a:t>
            </a:r>
          </a:p>
        </p:txBody>
      </p:sp>
      <p:sp>
        <p:nvSpPr>
          <p:cNvPr id="18" name="Right Bracket 17"/>
          <p:cNvSpPr/>
          <p:nvPr/>
        </p:nvSpPr>
        <p:spPr>
          <a:xfrm>
            <a:off x="10553603" y="2133600"/>
            <a:ext cx="346619" cy="4255532"/>
          </a:xfrm>
          <a:prstGeom prst="rightBracket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Bracket 18"/>
          <p:cNvSpPr/>
          <p:nvPr/>
        </p:nvSpPr>
        <p:spPr>
          <a:xfrm flipH="1" flipV="1">
            <a:off x="1003036" y="2076628"/>
            <a:ext cx="346619" cy="4255532"/>
          </a:xfrm>
          <a:prstGeom prst="rightBracket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298037" y="3386768"/>
            <a:ext cx="461665" cy="874598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dirty="0"/>
              <a:t>Building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1123612" y="3045328"/>
            <a:ext cx="461665" cy="1557478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dirty="0"/>
              <a:t>Service Factory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475445" y="6523911"/>
            <a:ext cx="17075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hlinkClick r:id="rId7"/>
              </a:rPr>
              <a:t>See Architect 02 source code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304598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>
        <p:bldAsOne/>
      </p:bldGraphic>
      <p:bldP spid="15" grpId="0"/>
      <p:bldP spid="16" grpId="0"/>
      <p:bldP spid="17" grpId="0"/>
      <p:bldP spid="18" grpId="0" animBg="1"/>
      <p:bldP spid="19" grpId="0" animBg="1"/>
      <p:bldP spid="20" grpId="0"/>
      <p:bldP spid="21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609600"/>
          </a:xfrm>
        </p:spPr>
        <p:txBody>
          <a:bodyPr/>
          <a:lstStyle/>
          <a:p>
            <a:r>
              <a:rPr lang="en-US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Software architect vs building architect</a:t>
            </a:r>
            <a:endParaRPr lang="en-US" dirty="0"/>
          </a:p>
        </p:txBody>
      </p:sp>
      <p:graphicFrame>
        <p:nvGraphicFramePr>
          <p:cNvPr id="3" name="Content Placeholder 2" descr="Alternating Flow" title="SmartArt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36517648"/>
              </p:ext>
            </p:extLst>
          </p:nvPr>
        </p:nvGraphicFramePr>
        <p:xfrm>
          <a:off x="1522413" y="1905000"/>
          <a:ext cx="9134475" cy="4114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4" name="Straight Arrow Connector 3"/>
          <p:cNvCxnSpPr/>
          <p:nvPr/>
        </p:nvCxnSpPr>
        <p:spPr>
          <a:xfrm flipV="1">
            <a:off x="9294812" y="5486400"/>
            <a:ext cx="0" cy="533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V="1">
            <a:off x="5789612" y="5105400"/>
            <a:ext cx="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1979612" y="5105400"/>
            <a:ext cx="0" cy="762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8075612" y="5943600"/>
            <a:ext cx="2701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Business functions/objects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302940" y="6019800"/>
            <a:ext cx="973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Services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522413" y="5867400"/>
            <a:ext cx="10871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Packages</a:t>
            </a:r>
          </a:p>
        </p:txBody>
      </p:sp>
      <p:sp>
        <p:nvSpPr>
          <p:cNvPr id="15" name="Right Bracket 14"/>
          <p:cNvSpPr/>
          <p:nvPr/>
        </p:nvSpPr>
        <p:spPr>
          <a:xfrm>
            <a:off x="10553603" y="2133600"/>
            <a:ext cx="346619" cy="4255532"/>
          </a:xfrm>
          <a:prstGeom prst="rightBracket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Bracket 15"/>
          <p:cNvSpPr/>
          <p:nvPr/>
        </p:nvSpPr>
        <p:spPr>
          <a:xfrm flipH="1" flipV="1">
            <a:off x="1003036" y="2076628"/>
            <a:ext cx="346619" cy="4255532"/>
          </a:xfrm>
          <a:prstGeom prst="rightBracket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98037" y="3386768"/>
            <a:ext cx="461665" cy="874598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dirty="0"/>
              <a:t>Building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23612" y="3045328"/>
            <a:ext cx="461665" cy="1557478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dirty="0"/>
              <a:t>Service Factory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0475445" y="6523911"/>
            <a:ext cx="17075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See Architect 02 source code</a:t>
            </a:r>
          </a:p>
        </p:txBody>
      </p:sp>
    </p:spTree>
    <p:extLst>
      <p:ext uri="{BB962C8B-B14F-4D97-AF65-F5344CB8AC3E}">
        <p14:creationId xmlns:p14="http://schemas.microsoft.com/office/powerpoint/2010/main" val="462238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Graphic spid="3" grpId="0">
        <p:bldAsOne/>
      </p:bldGraphic>
      <p:bldP spid="9" grpId="0"/>
      <p:bldP spid="12" grpId="0"/>
      <p:bldP spid="14" grpId="0"/>
      <p:bldP spid="15" grpId="0" animBg="1"/>
      <p:bldP spid="16" grpId="0" animBg="1"/>
      <p:bldP spid="17" grpId="0"/>
      <p:bldP spid="18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227012" y="3429000"/>
            <a:ext cx="11353800" cy="2057400"/>
          </a:xfrm>
        </p:spPr>
        <p:txBody>
          <a:bodyPr/>
          <a:lstStyle/>
          <a:p>
            <a:pPr algn="ctr"/>
            <a:r>
              <a:rPr lang="en-IN" dirty="0">
                <a:latin typeface="Adobe Clean" panose="020B0503020404020204" pitchFamily="34" charset="0"/>
              </a:rPr>
              <a:t>Software Architect vs Code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5012" y="1143000"/>
            <a:ext cx="2362200" cy="2362200"/>
          </a:xfrm>
          <a:prstGeom prst="rect">
            <a:avLst/>
          </a:prstGeom>
        </p:spPr>
      </p:pic>
      <p:sp>
        <p:nvSpPr>
          <p:cNvPr id="5" name="Right Arrow 4"/>
          <p:cNvSpPr/>
          <p:nvPr/>
        </p:nvSpPr>
        <p:spPr>
          <a:xfrm>
            <a:off x="4951412" y="1790700"/>
            <a:ext cx="1676400" cy="838200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4812" y="1343025"/>
            <a:ext cx="2438400" cy="208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6483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7212" y="2743200"/>
            <a:ext cx="8610599" cy="1066800"/>
          </a:xfrm>
        </p:spPr>
        <p:txBody>
          <a:bodyPr>
            <a:noAutofit/>
          </a:bodyPr>
          <a:lstStyle/>
          <a:p>
            <a:pPr algn="ctr"/>
            <a:r>
              <a:rPr lang="en-US" sz="6000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Software architect vs code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2356699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244634" y="893"/>
            <a:ext cx="10789459" cy="1363224"/>
          </a:xfrm>
          <a:prstGeom prst="rect">
            <a:avLst/>
          </a:prstGeom>
        </p:spPr>
        <p:txBody>
          <a:bodyPr vert="horz" lIns="91416" tIns="45708" rIns="91416" bIns="45708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914126"/>
            <a:r>
              <a:rPr lang="en-IN" sz="4400" b="1" dirty="0">
                <a:solidFill>
                  <a:srgbClr val="FFFF00"/>
                </a:solidFill>
                <a:latin typeface="Adobe Clean" panose="020B0503020404020204" pitchFamily="34" charset="0"/>
              </a:rPr>
              <a:t>Software Architect vs Code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370012" y="2667000"/>
            <a:ext cx="495885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b="1" dirty="0"/>
              <a:t>Repository/Database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b="1" dirty="0"/>
              <a:t>OOP (Object Oriented Programing)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b="1" dirty="0"/>
              <a:t>SOA (Service Oriented Architect)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b="1" dirty="0"/>
              <a:t>UI</a:t>
            </a:r>
          </a:p>
        </p:txBody>
      </p:sp>
    </p:spTree>
    <p:extLst>
      <p:ext uri="{BB962C8B-B14F-4D97-AF65-F5344CB8AC3E}">
        <p14:creationId xmlns:p14="http://schemas.microsoft.com/office/powerpoint/2010/main" val="2190973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244634" y="893"/>
            <a:ext cx="10789459" cy="1363224"/>
          </a:xfrm>
          <a:prstGeom prst="rect">
            <a:avLst/>
          </a:prstGeom>
        </p:spPr>
        <p:txBody>
          <a:bodyPr vert="horz" lIns="91416" tIns="45708" rIns="91416" bIns="45708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914126"/>
            <a:r>
              <a:rPr lang="en-IN" sz="4400" b="1" dirty="0">
                <a:solidFill>
                  <a:srgbClr val="FFFF00"/>
                </a:solidFill>
                <a:latin typeface="Adobe Clean" panose="020B0503020404020204" pitchFamily="34" charset="0"/>
              </a:rPr>
              <a:t>Software Architect vs Code</a:t>
            </a:r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4831" y="1752600"/>
            <a:ext cx="6296277" cy="4052871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37" name="Rectangle 36"/>
          <p:cNvSpPr/>
          <p:nvPr/>
        </p:nvSpPr>
        <p:spPr>
          <a:xfrm>
            <a:off x="5692708" y="1888718"/>
            <a:ext cx="6092348" cy="31566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5692708" y="2331026"/>
            <a:ext cx="6092348" cy="883866"/>
          </a:xfrm>
          <a:prstGeom prst="rect">
            <a:avLst/>
          </a:prstGeom>
          <a:noFill/>
          <a:ln w="190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>
            <a:off x="455612" y="1888718"/>
            <a:ext cx="457965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Database normalization</a:t>
            </a:r>
            <a:r>
              <a:rPr lang="en-US" dirty="0"/>
              <a:t>, or simply </a:t>
            </a:r>
            <a:r>
              <a:rPr lang="en-US" b="1" dirty="0"/>
              <a:t>normalization</a:t>
            </a:r>
            <a:r>
              <a:rPr lang="en-US" dirty="0"/>
              <a:t>, is the process of organizing the columns (attributes) and tables (relations) of a relational </a:t>
            </a:r>
            <a:r>
              <a:rPr lang="en-US" b="1" dirty="0"/>
              <a:t>database</a:t>
            </a:r>
            <a:r>
              <a:rPr lang="en-US" dirty="0"/>
              <a:t> to minimize </a:t>
            </a:r>
          </a:p>
          <a:p>
            <a:r>
              <a:rPr lang="en-US" dirty="0"/>
              <a:t>data redundancy.(Wikipedia) </a:t>
            </a:r>
          </a:p>
        </p:txBody>
      </p:sp>
      <p:sp>
        <p:nvSpPr>
          <p:cNvPr id="8" name="Rectangle 7"/>
          <p:cNvSpPr/>
          <p:nvPr/>
        </p:nvSpPr>
        <p:spPr>
          <a:xfrm>
            <a:off x="244634" y="895290"/>
            <a:ext cx="33582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1- Database/Repository 1 of 3</a:t>
            </a:r>
          </a:p>
        </p:txBody>
      </p:sp>
    </p:spTree>
    <p:extLst>
      <p:ext uri="{BB962C8B-B14F-4D97-AF65-F5344CB8AC3E}">
        <p14:creationId xmlns:p14="http://schemas.microsoft.com/office/powerpoint/2010/main" val="1243145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8" grpId="0" animBg="1"/>
      <p:bldP spid="4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1307698" y="5264092"/>
            <a:ext cx="9220200" cy="1393615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000" dirty="0"/>
          </a:p>
          <a:p>
            <a:r>
              <a:rPr lang="en-US" sz="2000" dirty="0"/>
              <a:t>3- MVC Frameworks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The Model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The Controller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The View</a:t>
            </a:r>
            <a:endParaRPr lang="en-US" sz="2400" dirty="0"/>
          </a:p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293812" y="3733800"/>
            <a:ext cx="9220200" cy="1447800"/>
          </a:xfrm>
          <a:prstGeom prst="rect">
            <a:avLst/>
          </a:prstGeom>
          <a:solidFill>
            <a:schemeClr val="bg2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/>
              <a:t>3- SOA ( Service Oriented Architect 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CSOA ( Classic Services Oriented Architect 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SFOA ( Service Factory Oriented Architect 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POA (Package Oriented Architect )</a:t>
            </a:r>
          </a:p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293812" y="999530"/>
            <a:ext cx="9220200" cy="265807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10623" y="999530"/>
            <a:ext cx="715940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1- Database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Normalize/schema/user defined types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Store procedures / views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r>
              <a:rPr lang="en-US" sz="2000" dirty="0"/>
              <a:t>2- OOP (Object Oriented Programing)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It is all about objects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Business Entities vs Table Objects/Beans vs View Model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Inheritance</a:t>
            </a:r>
          </a:p>
        </p:txBody>
      </p:sp>
      <p:sp>
        <p:nvSpPr>
          <p:cNvPr id="15" name="Rectangle 14"/>
          <p:cNvSpPr/>
          <p:nvPr/>
        </p:nvSpPr>
        <p:spPr>
          <a:xfrm>
            <a:off x="7674848" y="1217069"/>
            <a:ext cx="2704779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Repository</a:t>
            </a:r>
          </a:p>
        </p:txBody>
      </p:sp>
      <p:sp>
        <p:nvSpPr>
          <p:cNvPr id="17" name="Rectangle 16"/>
          <p:cNvSpPr/>
          <p:nvPr/>
        </p:nvSpPr>
        <p:spPr>
          <a:xfrm>
            <a:off x="7829730" y="1821043"/>
            <a:ext cx="2392001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AutoGen</a:t>
            </a:r>
            <a:r>
              <a: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/ORM</a:t>
            </a:r>
            <a:endParaRPr lang="en-US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7829730" y="2240262"/>
            <a:ext cx="840295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DAL</a:t>
            </a:r>
            <a:endParaRPr lang="en-US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7674848" y="3891409"/>
            <a:ext cx="2113078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Services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7674848" y="5481175"/>
            <a:ext cx="700833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UI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5" name="Curved Right Arrow 24"/>
          <p:cNvSpPr/>
          <p:nvPr/>
        </p:nvSpPr>
        <p:spPr>
          <a:xfrm>
            <a:off x="470158" y="2514600"/>
            <a:ext cx="823654" cy="1786236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Curved Right Arrow 25"/>
          <p:cNvSpPr/>
          <p:nvPr/>
        </p:nvSpPr>
        <p:spPr>
          <a:xfrm>
            <a:off x="428720" y="4364682"/>
            <a:ext cx="823654" cy="1786236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Curved Right Arrow 27"/>
          <p:cNvSpPr/>
          <p:nvPr/>
        </p:nvSpPr>
        <p:spPr>
          <a:xfrm rot="10800000">
            <a:off x="10583223" y="4364682"/>
            <a:ext cx="823654" cy="1786236"/>
          </a:xfrm>
          <a:prstGeom prst="curved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Curved Right Arrow 28"/>
          <p:cNvSpPr/>
          <p:nvPr/>
        </p:nvSpPr>
        <p:spPr>
          <a:xfrm rot="10800000">
            <a:off x="10563331" y="2514600"/>
            <a:ext cx="823654" cy="1786236"/>
          </a:xfrm>
          <a:prstGeom prst="curved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0" name="Title 1"/>
          <p:cNvSpPr txBox="1">
            <a:spLocks/>
          </p:cNvSpPr>
          <p:nvPr/>
        </p:nvSpPr>
        <p:spPr>
          <a:xfrm>
            <a:off x="476959" y="127248"/>
            <a:ext cx="9144001" cy="61853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Software architect vs 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5424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9" grpId="0" animBg="1"/>
      <p:bldP spid="5" grpId="0" animBg="1"/>
      <p:bldP spid="10" grpId="0"/>
      <p:bldP spid="15" grpId="0"/>
      <p:bldP spid="17" grpId="0"/>
      <p:bldP spid="18" grpId="0"/>
      <p:bldP spid="19" grpId="0"/>
      <p:bldP spid="20" grpId="0"/>
      <p:bldP spid="25" grpId="0" animBg="1"/>
      <p:bldP spid="26" grpId="0" animBg="1"/>
      <p:bldP spid="28" grpId="0" animBg="1"/>
      <p:bldP spid="29" grpId="0" animBg="1"/>
      <p:bldP spid="30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1257646" y="0"/>
            <a:ext cx="912813" cy="685800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7012" y="1631374"/>
            <a:ext cx="6296277" cy="405287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1" name="Rectangle 10"/>
          <p:cNvSpPr/>
          <p:nvPr/>
        </p:nvSpPr>
        <p:spPr>
          <a:xfrm>
            <a:off x="4084889" y="1767492"/>
            <a:ext cx="6092348" cy="315667"/>
          </a:xfrm>
          <a:prstGeom prst="rect">
            <a:avLst/>
          </a:prstGeom>
          <a:noFill/>
          <a:ln w="19050">
            <a:solidFill>
              <a:schemeClr val="bg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084889" y="2209800"/>
            <a:ext cx="6092348" cy="883866"/>
          </a:xfrm>
          <a:prstGeom prst="rect">
            <a:avLst/>
          </a:prstGeom>
          <a:noFill/>
          <a:ln w="190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531812" y="1626895"/>
            <a:ext cx="359425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Database normalization</a:t>
            </a:r>
            <a:r>
              <a:rPr lang="en-US" dirty="0"/>
              <a:t>, </a:t>
            </a:r>
          </a:p>
          <a:p>
            <a:r>
              <a:rPr lang="en-US" dirty="0"/>
              <a:t>or simply </a:t>
            </a:r>
            <a:r>
              <a:rPr lang="en-US" b="1" dirty="0"/>
              <a:t>normalization</a:t>
            </a:r>
            <a:r>
              <a:rPr lang="en-US" dirty="0"/>
              <a:t>, is the </a:t>
            </a:r>
          </a:p>
          <a:p>
            <a:r>
              <a:rPr lang="en-US" dirty="0"/>
              <a:t>process of organizing the columns </a:t>
            </a:r>
          </a:p>
          <a:p>
            <a:r>
              <a:rPr lang="en-US" dirty="0"/>
              <a:t>(attributes) and tables (relations) of </a:t>
            </a:r>
          </a:p>
          <a:p>
            <a:r>
              <a:rPr lang="en-US" dirty="0"/>
              <a:t>a relational </a:t>
            </a:r>
            <a:r>
              <a:rPr lang="en-US" b="1" dirty="0"/>
              <a:t>database</a:t>
            </a:r>
            <a:r>
              <a:rPr lang="en-US" dirty="0"/>
              <a:t> to minimize </a:t>
            </a:r>
          </a:p>
          <a:p>
            <a:r>
              <a:rPr lang="en-US" dirty="0"/>
              <a:t>data redundancy.(Wikipedia) 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476959" y="127248"/>
            <a:ext cx="5465053" cy="61853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Software architect vs code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 rot="16200000">
            <a:off x="8465424" y="3215212"/>
            <a:ext cx="6434891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Repository - Database</a:t>
            </a:r>
          </a:p>
        </p:txBody>
      </p:sp>
    </p:spTree>
    <p:extLst>
      <p:ext uri="{BB962C8B-B14F-4D97-AF65-F5344CB8AC3E}">
        <p14:creationId xmlns:p14="http://schemas.microsoft.com/office/powerpoint/2010/main" val="2838394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3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244634" y="893"/>
            <a:ext cx="10789459" cy="1363224"/>
          </a:xfrm>
          <a:prstGeom prst="rect">
            <a:avLst/>
          </a:prstGeom>
        </p:spPr>
        <p:txBody>
          <a:bodyPr vert="horz" lIns="91416" tIns="45708" rIns="91416" bIns="45708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914126"/>
            <a:r>
              <a:rPr lang="en-IN" sz="4400" b="1" dirty="0">
                <a:solidFill>
                  <a:srgbClr val="FFFF00"/>
                </a:solidFill>
                <a:latin typeface="Adobe Clean" panose="020B0503020404020204" pitchFamily="34" charset="0"/>
              </a:rPr>
              <a:t>Software Architect vs Code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8612" y="1997416"/>
            <a:ext cx="5983449" cy="4275305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9" name="TextBox 8"/>
          <p:cNvSpPr txBox="1"/>
          <p:nvPr/>
        </p:nvSpPr>
        <p:spPr>
          <a:xfrm>
            <a:off x="608012" y="2027795"/>
            <a:ext cx="397143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dirty="0"/>
              <a:t>1- Normalize your database</a:t>
            </a:r>
          </a:p>
          <a:p>
            <a:pPr lvl="1"/>
            <a:r>
              <a:rPr lang="en-US" dirty="0"/>
              <a:t>2- Create separate SQL authentication</a:t>
            </a:r>
          </a:p>
          <a:p>
            <a:pPr lvl="1"/>
            <a:r>
              <a:rPr lang="en-US" dirty="0"/>
              <a:t>3- Create schemas</a:t>
            </a:r>
          </a:p>
          <a:p>
            <a:pPr lvl="1"/>
            <a:r>
              <a:rPr lang="en-US" dirty="0"/>
              <a:t>4- Create user defined type</a:t>
            </a:r>
          </a:p>
          <a:p>
            <a:pPr lvl="1"/>
            <a:r>
              <a:rPr lang="en-US" dirty="0"/>
              <a:t>5- Use Store procedures &amp; views</a:t>
            </a:r>
          </a:p>
          <a:p>
            <a:pPr lvl="1"/>
            <a:r>
              <a:rPr lang="en-US" dirty="0"/>
              <a:t>6- Prefix store procedures with </a:t>
            </a:r>
            <a:r>
              <a:rPr lang="en-US" dirty="0" err="1"/>
              <a:t>usp</a:t>
            </a:r>
            <a:endParaRPr lang="en-US" dirty="0"/>
          </a:p>
          <a:p>
            <a:pPr lvl="1"/>
            <a:r>
              <a:rPr lang="en-US" dirty="0"/>
              <a:t>7- Don’t use plural form for tables names</a:t>
            </a:r>
          </a:p>
          <a:p>
            <a:pPr lvl="1"/>
            <a:r>
              <a:rPr lang="en-US" dirty="0"/>
              <a:t>8- Always create diagrams</a:t>
            </a:r>
          </a:p>
          <a:p>
            <a:pPr lvl="1"/>
            <a:r>
              <a:rPr lang="en-US" dirty="0"/>
              <a:t>9- Use constrains &amp; foreign key’s</a:t>
            </a:r>
          </a:p>
          <a:p>
            <a:pPr lvl="1"/>
            <a:r>
              <a:rPr lang="en-US" dirty="0"/>
              <a:t>10- Use SQL Identity Increment</a:t>
            </a:r>
          </a:p>
          <a:p>
            <a:pPr lvl="1"/>
            <a:r>
              <a:rPr lang="en-US" dirty="0"/>
              <a:t>11- Define your primary keys</a:t>
            </a:r>
          </a:p>
          <a:p>
            <a:pPr lvl="1"/>
            <a:r>
              <a:rPr lang="en-US" dirty="0"/>
              <a:t>12- Always have common fields (columns)</a:t>
            </a:r>
          </a:p>
        </p:txBody>
      </p:sp>
      <p:sp>
        <p:nvSpPr>
          <p:cNvPr id="10" name="Rectangle 9"/>
          <p:cNvSpPr/>
          <p:nvPr/>
        </p:nvSpPr>
        <p:spPr>
          <a:xfrm>
            <a:off x="632928" y="1643529"/>
            <a:ext cx="3276600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400" b="1" dirty="0">
                <a:ln w="0"/>
              </a:rPr>
              <a:t>Database Best Practices</a:t>
            </a:r>
          </a:p>
        </p:txBody>
      </p:sp>
      <p:sp>
        <p:nvSpPr>
          <p:cNvPr id="7" name="Rectangle 6"/>
          <p:cNvSpPr/>
          <p:nvPr/>
        </p:nvSpPr>
        <p:spPr>
          <a:xfrm>
            <a:off x="244634" y="895290"/>
            <a:ext cx="33582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1- Database/Repository 2 of 3</a:t>
            </a:r>
          </a:p>
        </p:txBody>
      </p:sp>
    </p:spTree>
    <p:extLst>
      <p:ext uri="{BB962C8B-B14F-4D97-AF65-F5344CB8AC3E}">
        <p14:creationId xmlns:p14="http://schemas.microsoft.com/office/powerpoint/2010/main" val="2908546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Who am I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522413" y="1904999"/>
            <a:ext cx="4495799" cy="4114801"/>
          </a:xfrm>
        </p:spPr>
        <p:txBody>
          <a:bodyPr/>
          <a:lstStyle/>
          <a:p>
            <a:r>
              <a:rPr lang="en-US" dirty="0"/>
              <a:t>Shirak Avakian</a:t>
            </a:r>
          </a:p>
          <a:p>
            <a:r>
              <a:rPr lang="en-US" dirty="0"/>
              <a:t>Enterprise Solution Architect</a:t>
            </a:r>
          </a:p>
          <a:p>
            <a:r>
              <a:rPr lang="en-US" dirty="0"/>
              <a:t>QBI LLC</a:t>
            </a:r>
          </a:p>
          <a:p>
            <a:r>
              <a:rPr lang="en-US" dirty="0">
                <a:hlinkClick r:id="rId2"/>
              </a:rPr>
              <a:t>shirakavakian@gmail.com</a:t>
            </a:r>
            <a:endParaRPr lang="en-US" dirty="0"/>
          </a:p>
          <a:p>
            <a:r>
              <a:rPr lang="en-US" dirty="0"/>
              <a:t>@</a:t>
            </a:r>
            <a:r>
              <a:rPr lang="en-US" dirty="0" err="1"/>
              <a:t>shirakavakian</a:t>
            </a:r>
            <a:endParaRPr lang="en-US" dirty="0"/>
          </a:p>
          <a:p>
            <a:r>
              <a:rPr lang="en-US" dirty="0"/>
              <a:t>No Facebook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31" r="12878"/>
          <a:stretch/>
        </p:blipFill>
        <p:spPr>
          <a:xfrm>
            <a:off x="6323012" y="1060391"/>
            <a:ext cx="4343402" cy="4134584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</p:spTree>
    <p:extLst>
      <p:ext uri="{BB962C8B-B14F-4D97-AF65-F5344CB8AC3E}">
        <p14:creationId xmlns:p14="http://schemas.microsoft.com/office/powerpoint/2010/main" val="2139132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9450" y="1592095"/>
            <a:ext cx="5983449" cy="427530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TextBox 3"/>
          <p:cNvSpPr txBox="1"/>
          <p:nvPr/>
        </p:nvSpPr>
        <p:spPr>
          <a:xfrm>
            <a:off x="608012" y="2027795"/>
            <a:ext cx="397143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1- Normalize your database</a:t>
            </a:r>
          </a:p>
          <a:p>
            <a:r>
              <a:rPr lang="en-US" dirty="0"/>
              <a:t>2- Create separate SQL authentication</a:t>
            </a:r>
          </a:p>
          <a:p>
            <a:r>
              <a:rPr lang="en-US" dirty="0"/>
              <a:t>3- Create schemas</a:t>
            </a:r>
          </a:p>
          <a:p>
            <a:r>
              <a:rPr lang="en-US" dirty="0"/>
              <a:t>4-Create user defined type</a:t>
            </a:r>
          </a:p>
          <a:p>
            <a:r>
              <a:rPr lang="en-US" dirty="0"/>
              <a:t>5- Use Store procedures &amp; views</a:t>
            </a:r>
          </a:p>
          <a:p>
            <a:r>
              <a:rPr lang="en-US" dirty="0"/>
              <a:t>6- Prefix store procedures with </a:t>
            </a:r>
            <a:r>
              <a:rPr lang="en-US" dirty="0" err="1"/>
              <a:t>usp</a:t>
            </a:r>
            <a:endParaRPr lang="en-US" dirty="0"/>
          </a:p>
          <a:p>
            <a:r>
              <a:rPr lang="en-US" dirty="0"/>
              <a:t>7- Don’t use plural form for tables names</a:t>
            </a:r>
          </a:p>
          <a:p>
            <a:r>
              <a:rPr lang="en-US" dirty="0"/>
              <a:t>8- Always create diagrams</a:t>
            </a:r>
          </a:p>
          <a:p>
            <a:r>
              <a:rPr lang="en-US" dirty="0"/>
              <a:t>9- Use constrains &amp; foreign key’s</a:t>
            </a:r>
          </a:p>
          <a:p>
            <a:r>
              <a:rPr lang="en-US" dirty="0"/>
              <a:t>10- Use SQL Identity Increment</a:t>
            </a:r>
          </a:p>
          <a:p>
            <a:r>
              <a:rPr lang="en-US" dirty="0"/>
              <a:t>11- Define your primary keys</a:t>
            </a:r>
          </a:p>
          <a:p>
            <a:r>
              <a:rPr lang="en-US" dirty="0"/>
              <a:t>12- Always have common fields (columns)</a:t>
            </a:r>
          </a:p>
        </p:txBody>
      </p:sp>
      <p:sp>
        <p:nvSpPr>
          <p:cNvPr id="7" name="Rectangle 6"/>
          <p:cNvSpPr/>
          <p:nvPr/>
        </p:nvSpPr>
        <p:spPr>
          <a:xfrm>
            <a:off x="150812" y="1592095"/>
            <a:ext cx="3276600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Best Practices</a:t>
            </a:r>
          </a:p>
        </p:txBody>
      </p:sp>
      <p:sp>
        <p:nvSpPr>
          <p:cNvPr id="9" name="Rectangle 8"/>
          <p:cNvSpPr/>
          <p:nvPr/>
        </p:nvSpPr>
        <p:spPr>
          <a:xfrm>
            <a:off x="11257646" y="0"/>
            <a:ext cx="912813" cy="685800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 rot="16200000">
            <a:off x="8465424" y="3215212"/>
            <a:ext cx="6434891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Repository - Database</a:t>
            </a: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476959" y="127248"/>
            <a:ext cx="5465053" cy="61853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Software architect vs 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1239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244634" y="893"/>
            <a:ext cx="10789459" cy="1363224"/>
          </a:xfrm>
          <a:prstGeom prst="rect">
            <a:avLst/>
          </a:prstGeom>
        </p:spPr>
        <p:txBody>
          <a:bodyPr vert="horz" lIns="91416" tIns="45708" rIns="91416" bIns="45708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914126"/>
            <a:r>
              <a:rPr lang="en-IN" sz="4400" b="1" dirty="0">
                <a:solidFill>
                  <a:srgbClr val="FFFF00"/>
                </a:solidFill>
                <a:latin typeface="Adobe Clean" panose="020B0503020404020204" pitchFamily="34" charset="0"/>
              </a:rPr>
              <a:t>Software Architect vs Code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741" y="2258514"/>
            <a:ext cx="2551015" cy="243809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59088" y="1860715"/>
            <a:ext cx="1384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Person Table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314875" y="2202448"/>
            <a:ext cx="2602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Person.cfc</a:t>
            </a:r>
            <a:r>
              <a:rPr lang="en-US" dirty="0"/>
              <a:t>  (Table Object)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5371" y="2571780"/>
            <a:ext cx="3677010" cy="2445298"/>
          </a:xfrm>
          <a:prstGeom prst="rect">
            <a:avLst/>
          </a:prstGeom>
        </p:spPr>
      </p:pic>
      <p:sp>
        <p:nvSpPr>
          <p:cNvPr id="14" name="Rounded Rectangle 13"/>
          <p:cNvSpPr/>
          <p:nvPr/>
        </p:nvSpPr>
        <p:spPr>
          <a:xfrm>
            <a:off x="3471421" y="3112337"/>
            <a:ext cx="3603722" cy="454728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4775" y="3276600"/>
            <a:ext cx="3970448" cy="2445298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7303283" y="2819400"/>
            <a:ext cx="3693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PersonDAO.cfc</a:t>
            </a:r>
            <a:r>
              <a:rPr lang="en-US" dirty="0"/>
              <a:t>  (Data Access Object)</a:t>
            </a:r>
          </a:p>
        </p:txBody>
      </p:sp>
      <p:sp>
        <p:nvSpPr>
          <p:cNvPr id="17" name="Rectangle 16"/>
          <p:cNvSpPr/>
          <p:nvPr/>
        </p:nvSpPr>
        <p:spPr>
          <a:xfrm>
            <a:off x="244634" y="895290"/>
            <a:ext cx="479342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2- OOP (Object Oriented Programing) 1 of 4</a:t>
            </a:r>
          </a:p>
        </p:txBody>
      </p:sp>
    </p:spTree>
    <p:extLst>
      <p:ext uri="{BB962C8B-B14F-4D97-AF65-F5344CB8AC3E}">
        <p14:creationId xmlns:p14="http://schemas.microsoft.com/office/powerpoint/2010/main" val="514844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4" grpId="0" animBg="1"/>
      <p:bldP spid="16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959" y="1219200"/>
            <a:ext cx="2876190" cy="243809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69778" y="849868"/>
            <a:ext cx="1384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Person Table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601159" y="842665"/>
            <a:ext cx="2602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Person.cfc</a:t>
            </a:r>
            <a:r>
              <a:rPr lang="en-US" dirty="0"/>
              <a:t>  (Table Object)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8282" y="1211997"/>
            <a:ext cx="4394927" cy="2445298"/>
          </a:xfrm>
          <a:prstGeom prst="rect">
            <a:avLst/>
          </a:prstGeom>
        </p:spPr>
      </p:pic>
      <p:sp>
        <p:nvSpPr>
          <p:cNvPr id="16" name="Rounded Rectangle 15"/>
          <p:cNvSpPr/>
          <p:nvPr/>
        </p:nvSpPr>
        <p:spPr>
          <a:xfrm>
            <a:off x="3753559" y="1743404"/>
            <a:ext cx="4564783" cy="454728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itle 1"/>
          <p:cNvSpPr txBox="1">
            <a:spLocks/>
          </p:cNvSpPr>
          <p:nvPr/>
        </p:nvSpPr>
        <p:spPr>
          <a:xfrm>
            <a:off x="476959" y="127248"/>
            <a:ext cx="6074653" cy="61853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Software architect vs code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11257646" y="0"/>
            <a:ext cx="912813" cy="685800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 rot="16200000">
            <a:off x="8397199" y="3028602"/>
            <a:ext cx="6633706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Repository – OOP- </a:t>
            </a:r>
            <a:r>
              <a:rPr lang="en-US" sz="2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AutoGenerated</a:t>
            </a: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/Table objects/ DAO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3412" y="4188702"/>
            <a:ext cx="3970448" cy="2445298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1871444" y="3783215"/>
            <a:ext cx="3693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PersonDAO.cfc</a:t>
            </a:r>
            <a:r>
              <a:rPr lang="en-US" dirty="0"/>
              <a:t>  (Data Access Object)</a:t>
            </a:r>
          </a:p>
        </p:txBody>
      </p:sp>
    </p:spTree>
    <p:extLst>
      <p:ext uri="{BB962C8B-B14F-4D97-AF65-F5344CB8AC3E}">
        <p14:creationId xmlns:p14="http://schemas.microsoft.com/office/powerpoint/2010/main" val="2583719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6" grpId="0" animBg="1"/>
      <p:bldP spid="22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244634" y="893"/>
            <a:ext cx="10789459" cy="1363224"/>
          </a:xfrm>
          <a:prstGeom prst="rect">
            <a:avLst/>
          </a:prstGeom>
        </p:spPr>
        <p:txBody>
          <a:bodyPr vert="horz" lIns="91416" tIns="45708" rIns="91416" bIns="45708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914126"/>
            <a:r>
              <a:rPr lang="en-IN" sz="4400" b="1" dirty="0">
                <a:solidFill>
                  <a:srgbClr val="FFFF00"/>
                </a:solidFill>
                <a:latin typeface="Adobe Clean" panose="020B0503020404020204" pitchFamily="34" charset="0"/>
              </a:rPr>
              <a:t>Software Architect vs Code</a:t>
            </a:r>
          </a:p>
        </p:txBody>
      </p:sp>
      <p:sp>
        <p:nvSpPr>
          <p:cNvPr id="17" name="Rectangle 16"/>
          <p:cNvSpPr/>
          <p:nvPr/>
        </p:nvSpPr>
        <p:spPr>
          <a:xfrm>
            <a:off x="2932898" y="1664732"/>
            <a:ext cx="577279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b="1" dirty="0">
                <a:ln w="0"/>
              </a:rPr>
              <a:t>DAO (Data Access Object) vs DAL (Data Access Layer)</a:t>
            </a:r>
            <a:endParaRPr lang="en-US" b="1" dirty="0">
              <a:ln w="0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220" y="3030813"/>
            <a:ext cx="3733800" cy="2445298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527895" y="2693850"/>
            <a:ext cx="3693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PersonDAO.cfc</a:t>
            </a:r>
            <a:r>
              <a:rPr lang="en-US" dirty="0"/>
              <a:t>  (Data Access Object)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419554" y="2285132"/>
            <a:ext cx="3554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PersonDAL.cfc</a:t>
            </a:r>
            <a:r>
              <a:rPr lang="en-US" dirty="0"/>
              <a:t>  (Data Access Layer)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8890" y="2654464"/>
            <a:ext cx="6435892" cy="290645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658220" y="5565074"/>
            <a:ext cx="343247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1- No Inheritance</a:t>
            </a:r>
          </a:p>
          <a:p>
            <a:r>
              <a:rPr lang="en-US" sz="1600" dirty="0"/>
              <a:t>2- Represent single table</a:t>
            </a:r>
          </a:p>
          <a:p>
            <a:r>
              <a:rPr lang="en-US" sz="1600" dirty="0"/>
              <a:t>3- No Injectors</a:t>
            </a:r>
          </a:p>
          <a:p>
            <a:r>
              <a:rPr lang="en-US" sz="1600" dirty="0"/>
              <a:t>4-Output array of table object or query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240382" y="5594225"/>
            <a:ext cx="548778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1- Inheritance</a:t>
            </a:r>
          </a:p>
          <a:p>
            <a:r>
              <a:rPr lang="en-US" sz="1600" dirty="0"/>
              <a:t>2- Represent multiple table</a:t>
            </a:r>
          </a:p>
          <a:p>
            <a:r>
              <a:rPr lang="en-US" sz="1600" dirty="0"/>
              <a:t>3- Injectors</a:t>
            </a:r>
          </a:p>
          <a:p>
            <a:r>
              <a:rPr lang="en-US" sz="1600" dirty="0"/>
              <a:t>4-Output array of Business entities or Procedure </a:t>
            </a:r>
            <a:r>
              <a:rPr lang="en-US" sz="1600" dirty="0" err="1"/>
              <a:t>struct</a:t>
            </a:r>
            <a:r>
              <a:rPr lang="en-US" sz="1600" dirty="0"/>
              <a:t> or query</a:t>
            </a:r>
          </a:p>
        </p:txBody>
      </p:sp>
      <p:sp>
        <p:nvSpPr>
          <p:cNvPr id="24" name="Rectangle 23"/>
          <p:cNvSpPr/>
          <p:nvPr/>
        </p:nvSpPr>
        <p:spPr>
          <a:xfrm>
            <a:off x="244634" y="895290"/>
            <a:ext cx="479342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2- OOP (Object Oriented Programing) 2 of 4</a:t>
            </a:r>
          </a:p>
        </p:txBody>
      </p:sp>
    </p:spTree>
    <p:extLst>
      <p:ext uri="{BB962C8B-B14F-4D97-AF65-F5344CB8AC3E}">
        <p14:creationId xmlns:p14="http://schemas.microsoft.com/office/powerpoint/2010/main" val="3600903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9" grpId="0"/>
      <p:bldP spid="20" grpId="0"/>
      <p:bldP spid="22" grpId="0"/>
      <p:bldP spid="23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504092" y="619054"/>
            <a:ext cx="71826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DAO (Data Access Object) vs DAL (Data Access Layer)</a:t>
            </a:r>
            <a:endParaRPr lang="en-US" sz="20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689" y="1653889"/>
            <a:ext cx="3733800" cy="244529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13689" y="1316152"/>
            <a:ext cx="3693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PersonDAO.cfc</a:t>
            </a:r>
            <a:r>
              <a:rPr lang="en-US" dirty="0"/>
              <a:t>  (Data Access Object)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1257646" y="0"/>
            <a:ext cx="912813" cy="685800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 rot="16200000">
            <a:off x="8397199" y="3213268"/>
            <a:ext cx="663370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Repository – OOP- DAL-Business Entities</a:t>
            </a:r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476959" y="127248"/>
            <a:ext cx="5465053" cy="61853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Software architect vs code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4494212" y="1284557"/>
            <a:ext cx="3554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PersonDAL.cfc</a:t>
            </a:r>
            <a:r>
              <a:rPr lang="en-US" dirty="0"/>
              <a:t>  (Data Access Layer)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9323" y="1653889"/>
            <a:ext cx="6438095" cy="308571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04092" y="4876800"/>
            <a:ext cx="386836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1- No Inheritance</a:t>
            </a:r>
          </a:p>
          <a:p>
            <a:r>
              <a:rPr lang="en-US" dirty="0"/>
              <a:t>2- Represent single table</a:t>
            </a:r>
          </a:p>
          <a:p>
            <a:r>
              <a:rPr lang="en-US" dirty="0"/>
              <a:t>3- No Injectors</a:t>
            </a:r>
          </a:p>
          <a:p>
            <a:r>
              <a:rPr lang="en-US" dirty="0"/>
              <a:t>4-Output array of table object or query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588800" y="4876800"/>
            <a:ext cx="619592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1- Inheritance</a:t>
            </a:r>
          </a:p>
          <a:p>
            <a:r>
              <a:rPr lang="en-US" dirty="0"/>
              <a:t>2- Represent multiple table</a:t>
            </a:r>
          </a:p>
          <a:p>
            <a:r>
              <a:rPr lang="en-US" dirty="0"/>
              <a:t>3- Injectors</a:t>
            </a:r>
          </a:p>
          <a:p>
            <a:r>
              <a:rPr lang="en-US" dirty="0"/>
              <a:t>4-Output array of Business entities or Procedure </a:t>
            </a:r>
            <a:r>
              <a:rPr lang="en-US" dirty="0" err="1"/>
              <a:t>struct</a:t>
            </a:r>
            <a:r>
              <a:rPr lang="en-US" dirty="0"/>
              <a:t> or query</a:t>
            </a:r>
          </a:p>
        </p:txBody>
      </p:sp>
    </p:spTree>
    <p:extLst>
      <p:ext uri="{BB962C8B-B14F-4D97-AF65-F5344CB8AC3E}">
        <p14:creationId xmlns:p14="http://schemas.microsoft.com/office/powerpoint/2010/main" val="2035995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/>
      <p:bldP spid="20" grpId="0"/>
      <p:bldP spid="12" grpId="0"/>
      <p:bldP spid="21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244634" y="893"/>
            <a:ext cx="10789459" cy="1363224"/>
          </a:xfrm>
          <a:prstGeom prst="rect">
            <a:avLst/>
          </a:prstGeom>
        </p:spPr>
        <p:txBody>
          <a:bodyPr vert="horz" lIns="91416" tIns="45708" rIns="91416" bIns="45708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914126"/>
            <a:r>
              <a:rPr lang="en-IN" sz="4400" b="1" dirty="0">
                <a:solidFill>
                  <a:srgbClr val="FFFF00"/>
                </a:solidFill>
                <a:latin typeface="Adobe Clean" panose="020B0503020404020204" pitchFamily="34" charset="0"/>
              </a:rPr>
              <a:t>Software Architect vs Code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686" y="2667000"/>
            <a:ext cx="5289926" cy="345683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12" name="Oval 11"/>
          <p:cNvSpPr/>
          <p:nvPr/>
        </p:nvSpPr>
        <p:spPr>
          <a:xfrm>
            <a:off x="1067635" y="5321761"/>
            <a:ext cx="1029432" cy="304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5812" y="4749538"/>
            <a:ext cx="5943600" cy="137429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cxnSp>
        <p:nvCxnSpPr>
          <p:cNvPr id="14" name="Straight Arrow Connector 13"/>
          <p:cNvCxnSpPr/>
          <p:nvPr/>
        </p:nvCxnSpPr>
        <p:spPr>
          <a:xfrm flipV="1">
            <a:off x="2094644" y="5105400"/>
            <a:ext cx="3694968" cy="43272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9211" y="2667000"/>
            <a:ext cx="4220213" cy="167536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cxnSp>
        <p:nvCxnSpPr>
          <p:cNvPr id="16" name="Straight Arrow Connector 15"/>
          <p:cNvCxnSpPr/>
          <p:nvPr/>
        </p:nvCxnSpPr>
        <p:spPr>
          <a:xfrm flipV="1">
            <a:off x="8151812" y="4191000"/>
            <a:ext cx="76200" cy="55853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445127" y="2010029"/>
            <a:ext cx="6760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BusinessEntities</a:t>
            </a:r>
            <a:r>
              <a:rPr lang="en-US" dirty="0"/>
              <a:t> is predefined objects represent services return type.</a:t>
            </a:r>
          </a:p>
        </p:txBody>
      </p:sp>
      <p:sp>
        <p:nvSpPr>
          <p:cNvPr id="26" name="Rectangle 25"/>
          <p:cNvSpPr/>
          <p:nvPr/>
        </p:nvSpPr>
        <p:spPr>
          <a:xfrm>
            <a:off x="244634" y="895290"/>
            <a:ext cx="479342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2- OOP (Object Oriented Programing) 3 of 4</a:t>
            </a:r>
          </a:p>
        </p:txBody>
      </p:sp>
    </p:spTree>
    <p:extLst>
      <p:ext uri="{BB962C8B-B14F-4D97-AF65-F5344CB8AC3E}">
        <p14:creationId xmlns:p14="http://schemas.microsoft.com/office/powerpoint/2010/main" val="2932285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4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11257646" y="0"/>
            <a:ext cx="912813" cy="685800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 rot="16200000">
            <a:off x="8397200" y="3213268"/>
            <a:ext cx="663370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Repository – OOP- Business Entities</a:t>
            </a:r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476959" y="127248"/>
            <a:ext cx="5465053" cy="61853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Software architect vs code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353" y="1449097"/>
            <a:ext cx="5495435" cy="308571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Oval 1"/>
          <p:cNvSpPr/>
          <p:nvPr/>
        </p:nvSpPr>
        <p:spPr>
          <a:xfrm>
            <a:off x="1178781" y="3811398"/>
            <a:ext cx="1029432" cy="304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7941" y="4876800"/>
            <a:ext cx="6828571" cy="117142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cxnSp>
        <p:nvCxnSpPr>
          <p:cNvPr id="8" name="Straight Arrow Connector 7"/>
          <p:cNvCxnSpPr/>
          <p:nvPr/>
        </p:nvCxnSpPr>
        <p:spPr>
          <a:xfrm>
            <a:off x="1903412" y="4116198"/>
            <a:ext cx="984529" cy="83680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6412" y="2598153"/>
            <a:ext cx="3790476" cy="150476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cxnSp>
        <p:nvCxnSpPr>
          <p:cNvPr id="22" name="Straight Arrow Connector 21"/>
          <p:cNvCxnSpPr>
            <a:stCxn id="4" idx="0"/>
          </p:cNvCxnSpPr>
          <p:nvPr/>
        </p:nvCxnSpPr>
        <p:spPr>
          <a:xfrm flipV="1">
            <a:off x="6302227" y="3048000"/>
            <a:ext cx="554185" cy="18288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476959" y="1030484"/>
            <a:ext cx="6760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BusinessEntites</a:t>
            </a:r>
            <a:r>
              <a:rPr lang="en-US" dirty="0"/>
              <a:t> is predefined objects represent services return type.</a:t>
            </a:r>
          </a:p>
        </p:txBody>
      </p:sp>
    </p:spTree>
    <p:extLst>
      <p:ext uri="{BB962C8B-B14F-4D97-AF65-F5344CB8AC3E}">
        <p14:creationId xmlns:p14="http://schemas.microsoft.com/office/powerpoint/2010/main" val="3987973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3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244634" y="893"/>
            <a:ext cx="10789459" cy="1363224"/>
          </a:xfrm>
          <a:prstGeom prst="rect">
            <a:avLst/>
          </a:prstGeom>
        </p:spPr>
        <p:txBody>
          <a:bodyPr vert="horz" lIns="91416" tIns="45708" rIns="91416" bIns="45708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914126"/>
            <a:r>
              <a:rPr lang="en-IN" sz="4400" b="1" dirty="0">
                <a:solidFill>
                  <a:srgbClr val="FFFF00"/>
                </a:solidFill>
                <a:latin typeface="Adobe Clean" panose="020B0503020404020204" pitchFamily="34" charset="0"/>
              </a:rPr>
              <a:t>Software Architect vs Code</a:t>
            </a:r>
          </a:p>
        </p:txBody>
      </p:sp>
      <p:sp>
        <p:nvSpPr>
          <p:cNvPr id="2" name="Rectangle 1"/>
          <p:cNvSpPr/>
          <p:nvPr/>
        </p:nvSpPr>
        <p:spPr>
          <a:xfrm>
            <a:off x="244634" y="895290"/>
            <a:ext cx="479342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2- OOP (Object Oriented Programing) 4 of 4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55612" y="2711576"/>
            <a:ext cx="437082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Inheritance</a:t>
            </a:r>
            <a:r>
              <a:rPr lang="en-US" dirty="0"/>
              <a:t> is a mechanism in which one object acquires all the properties and behaviors of parent object. The idea behind </a:t>
            </a:r>
            <a:r>
              <a:rPr lang="en-US" b="1" dirty="0"/>
              <a:t>inheritance </a:t>
            </a:r>
            <a:r>
              <a:rPr lang="en-US" dirty="0"/>
              <a:t>is that you can create new classes that are built upon existing classes. </a:t>
            </a:r>
            <a:r>
              <a:rPr lang="en-US" sz="1200" dirty="0"/>
              <a:t>(www.</a:t>
            </a:r>
            <a:r>
              <a:rPr lang="en-US" sz="1200" b="1" dirty="0"/>
              <a:t>java</a:t>
            </a:r>
            <a:r>
              <a:rPr lang="en-US" sz="1200" dirty="0"/>
              <a:t>tpoint.com/</a:t>
            </a:r>
            <a:r>
              <a:rPr lang="en-US" sz="1200" b="1" dirty="0"/>
              <a:t>inheritance-in-java)</a:t>
            </a:r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2812" y="2569661"/>
            <a:ext cx="7146639" cy="379248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824541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11257646" y="0"/>
            <a:ext cx="912813" cy="685800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 rot="16200000">
            <a:off x="8397200" y="3213268"/>
            <a:ext cx="663370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Repository – OOP- Inheritance</a:t>
            </a:r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476959" y="127248"/>
            <a:ext cx="5465053" cy="61853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Software architect vs code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476959" y="741583"/>
            <a:ext cx="85892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Inheritance</a:t>
            </a:r>
            <a:r>
              <a:rPr lang="en-US" dirty="0"/>
              <a:t> is a mechanism in which one object acquires all the properties and behaviors of parent object. The idea behind </a:t>
            </a:r>
            <a:r>
              <a:rPr lang="en-US" b="1" dirty="0"/>
              <a:t>inheritance </a:t>
            </a:r>
            <a:r>
              <a:rPr lang="en-US" dirty="0"/>
              <a:t>is that you can create new classes that are built upon existing classes. </a:t>
            </a:r>
            <a:r>
              <a:rPr lang="en-US" sz="1200" dirty="0"/>
              <a:t>(www.</a:t>
            </a:r>
            <a:r>
              <a:rPr lang="en-US" sz="1200" b="1" dirty="0"/>
              <a:t>java</a:t>
            </a:r>
            <a:r>
              <a:rPr lang="en-US" sz="1200" dirty="0"/>
              <a:t>tpoint.com/</a:t>
            </a:r>
            <a:r>
              <a:rPr lang="en-US" sz="1200" b="1" dirty="0"/>
              <a:t>inheritance-in-java)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2012" y="1830183"/>
            <a:ext cx="7146639" cy="379248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817902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244634" y="893"/>
            <a:ext cx="10789459" cy="1363224"/>
          </a:xfrm>
          <a:prstGeom prst="rect">
            <a:avLst/>
          </a:prstGeom>
        </p:spPr>
        <p:txBody>
          <a:bodyPr vert="horz" lIns="91416" tIns="45708" rIns="91416" bIns="45708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914126"/>
            <a:r>
              <a:rPr lang="en-IN" sz="4400" b="1" dirty="0">
                <a:solidFill>
                  <a:srgbClr val="FFFF00"/>
                </a:solidFill>
                <a:latin typeface="Adobe Clean" panose="020B0503020404020204" pitchFamily="34" charset="0"/>
              </a:rPr>
              <a:t>Software Architect vs Code</a:t>
            </a:r>
          </a:p>
        </p:txBody>
      </p:sp>
      <p:sp>
        <p:nvSpPr>
          <p:cNvPr id="3" name="Rectangle 2"/>
          <p:cNvSpPr/>
          <p:nvPr/>
        </p:nvSpPr>
        <p:spPr>
          <a:xfrm>
            <a:off x="270541" y="891872"/>
            <a:ext cx="45568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3- SOA (Service Oriented Architect) 1 of 4</a:t>
            </a:r>
          </a:p>
        </p:txBody>
      </p:sp>
      <p:sp>
        <p:nvSpPr>
          <p:cNvPr id="4" name="Rectangle 3"/>
          <p:cNvSpPr/>
          <p:nvPr/>
        </p:nvSpPr>
        <p:spPr>
          <a:xfrm>
            <a:off x="370531" y="2079227"/>
            <a:ext cx="514409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CSOA ( Classic Services Oriented Architect 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SFOA ( Service Factory Oriented Architect 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POA (Package Oriented Architect 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72905" y="3810000"/>
            <a:ext cx="526645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 </a:t>
            </a:r>
            <a:r>
              <a:rPr lang="en-US" b="1" dirty="0"/>
              <a:t>service</a:t>
            </a:r>
            <a:r>
              <a:rPr lang="en-US" dirty="0"/>
              <a:t>-</a:t>
            </a:r>
            <a:r>
              <a:rPr lang="en-US" b="1" dirty="0"/>
              <a:t>oriented architecture</a:t>
            </a:r>
            <a:r>
              <a:rPr lang="en-US" dirty="0"/>
              <a:t> (</a:t>
            </a:r>
            <a:r>
              <a:rPr lang="en-US" b="1" dirty="0"/>
              <a:t>SOA</a:t>
            </a:r>
            <a:r>
              <a:rPr lang="en-US" dirty="0"/>
              <a:t>) is an architectural pattern in computer software design in which application components provide services to other components via a communications protocol, typically over a network. The principles of </a:t>
            </a:r>
            <a:r>
              <a:rPr lang="en-US" b="1" dirty="0"/>
              <a:t>service</a:t>
            </a:r>
            <a:r>
              <a:rPr lang="en-US" dirty="0"/>
              <a:t>-</a:t>
            </a:r>
            <a:r>
              <a:rPr lang="en-US" b="1" dirty="0"/>
              <a:t>orientation</a:t>
            </a:r>
            <a:r>
              <a:rPr lang="en-US" dirty="0"/>
              <a:t> are independent of any vendor, product or technology.</a:t>
            </a:r>
            <a:br>
              <a:rPr lang="en-US" dirty="0"/>
            </a:br>
            <a:r>
              <a:rPr lang="en-US" dirty="0"/>
              <a:t>(</a:t>
            </a:r>
            <a:r>
              <a:rPr lang="en-US" sz="1200" dirty="0"/>
              <a:t>https://en.wikipedia.org/wiki/Service-oriented_architecture)</a:t>
            </a:r>
            <a:endParaRPr lang="en-US" dirty="0"/>
          </a:p>
        </p:txBody>
      </p:sp>
      <p:graphicFrame>
        <p:nvGraphicFramePr>
          <p:cNvPr id="10" name="Content Placeholder 8" descr="Sample table with 3 columns, 4 rows" title="Table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1231655"/>
              </p:ext>
            </p:extLst>
          </p:nvPr>
        </p:nvGraphicFramePr>
        <p:xfrm>
          <a:off x="5942012" y="1981200"/>
          <a:ext cx="5685155" cy="395938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3511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60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73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7418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Advantages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Disadvantages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4187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effectLst/>
                        </a:rPr>
                        <a:t>Service Reusability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effectLst/>
                        </a:rPr>
                        <a:t>Increased Overhead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8709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effectLst/>
                        </a:rPr>
                        <a:t>Maintainability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effectLst/>
                        </a:rPr>
                        <a:t>Complex Service Management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4187">
                <a:tc>
                  <a:txBody>
                    <a:bodyPr/>
                    <a:lstStyle/>
                    <a:p>
                      <a:r>
                        <a:rPr lang="en-US"/>
                        <a:t>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effectLst/>
                        </a:rPr>
                        <a:t>Reliability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effectLst/>
                        </a:rPr>
                        <a:t>High Investment Cost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4187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effectLst/>
                        </a:rPr>
                        <a:t>Location Independence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0074445"/>
                  </a:ext>
                </a:extLst>
              </a:tr>
              <a:tr h="474187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effectLst/>
                        </a:rPr>
                        <a:t>Improved Software Quality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73631831"/>
                  </a:ext>
                </a:extLst>
              </a:tr>
              <a:tr h="474187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effectLst/>
                        </a:rPr>
                        <a:t>Platform Independence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98534060"/>
                  </a:ext>
                </a:extLst>
              </a:tr>
              <a:tr h="474187"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effectLst/>
                        </a:rPr>
                        <a:t>Increased Productivity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197981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36054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244634" y="893"/>
            <a:ext cx="10789459" cy="1363224"/>
          </a:xfrm>
          <a:prstGeom prst="rect">
            <a:avLst/>
          </a:prstGeom>
        </p:spPr>
        <p:txBody>
          <a:bodyPr vert="horz" lIns="91416" tIns="45708" rIns="91416" bIns="45708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914126"/>
            <a:r>
              <a:rPr lang="en-IN" sz="4400" b="1" dirty="0">
                <a:solidFill>
                  <a:srgbClr val="FFFF00"/>
                </a:solidFill>
                <a:latin typeface="Adobe Clean" panose="020B0503020404020204" pitchFamily="34" charset="0"/>
              </a:rPr>
              <a:t>Subjects</a:t>
            </a:r>
            <a:r>
              <a:rPr lang="en-IN" sz="4999" b="1" dirty="0">
                <a:solidFill>
                  <a:srgbClr val="FFFF00"/>
                </a:solidFill>
                <a:latin typeface="Adobe Clean" panose="020B0503020404020204" pitchFamily="34" charset="0"/>
              </a:rPr>
              <a:t> </a:t>
            </a:r>
            <a:r>
              <a:rPr lang="en-IN" sz="4400" b="1" dirty="0">
                <a:solidFill>
                  <a:srgbClr val="FFFF00"/>
                </a:solidFill>
                <a:latin typeface="Adobe Clean" panose="020B0503020404020204" pitchFamily="34" charset="0"/>
              </a:rPr>
              <a:t>to Cover</a:t>
            </a:r>
            <a:endParaRPr lang="en-IN" sz="4999" b="1" dirty="0">
              <a:solidFill>
                <a:srgbClr val="FFFF00"/>
              </a:solidFill>
              <a:latin typeface="Adobe Clean" panose="020B0503020404020204" pitchFamily="34" charset="0"/>
            </a:endParaRPr>
          </a:p>
        </p:txBody>
      </p:sp>
      <p:sp>
        <p:nvSpPr>
          <p:cNvPr id="5" name="Content Placeholder 13"/>
          <p:cNvSpPr txBox="1">
            <a:spLocks/>
          </p:cNvSpPr>
          <p:nvPr/>
        </p:nvSpPr>
        <p:spPr>
          <a:xfrm>
            <a:off x="1293812" y="2895600"/>
            <a:ext cx="8915399" cy="17526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126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063" indent="0" algn="ctr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126" indent="0" algn="ctr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189" indent="0" algn="ctr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251" indent="0" algn="ctr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314" indent="0" algn="ctr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377" indent="0" algn="ctr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440" indent="0" algn="ctr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503" indent="0" algn="ctr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dirty="0"/>
              <a:t>Questions to answer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dirty="0"/>
              <a:t>Software architect vs building architect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dirty="0"/>
              <a:t>Software architect vs code</a:t>
            </a:r>
          </a:p>
        </p:txBody>
      </p:sp>
    </p:spTree>
    <p:extLst>
      <p:ext uri="{BB962C8B-B14F-4D97-AF65-F5344CB8AC3E}">
        <p14:creationId xmlns:p14="http://schemas.microsoft.com/office/powerpoint/2010/main" val="2502900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11257645" y="15100"/>
            <a:ext cx="912813" cy="6858000"/>
          </a:xfrm>
          <a:prstGeom prst="rect">
            <a:avLst/>
          </a:prstGeom>
          <a:solidFill>
            <a:schemeClr val="bg2">
              <a:lumMod val="50000"/>
              <a:lumOff val="50000"/>
            </a:schemeClr>
          </a:solidFill>
          <a:ln>
            <a:solidFill>
              <a:schemeClr val="bg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 rot="16200000">
            <a:off x="8397199" y="3213267"/>
            <a:ext cx="663370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lvl="1"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Services-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COA ( Classic Oriented Architect )</a:t>
            </a:r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476959" y="127248"/>
            <a:ext cx="5465053" cy="61853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Software architect vs code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476959" y="741583"/>
            <a:ext cx="103418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 </a:t>
            </a:r>
            <a:r>
              <a:rPr lang="en-US" b="1" dirty="0"/>
              <a:t>service</a:t>
            </a:r>
            <a:r>
              <a:rPr lang="en-US" dirty="0"/>
              <a:t>-</a:t>
            </a:r>
            <a:r>
              <a:rPr lang="en-US" b="1" dirty="0"/>
              <a:t>oriented architecture</a:t>
            </a:r>
            <a:r>
              <a:rPr lang="en-US" dirty="0"/>
              <a:t> (</a:t>
            </a:r>
            <a:r>
              <a:rPr lang="en-US" b="1" dirty="0"/>
              <a:t>SOA</a:t>
            </a:r>
            <a:r>
              <a:rPr lang="en-US" dirty="0"/>
              <a:t>) is an architectural pattern in computer software design in which application components provide services to other components via a communications protocol, typically over a network. The principles of </a:t>
            </a:r>
            <a:r>
              <a:rPr lang="en-US" b="1" dirty="0"/>
              <a:t>service</a:t>
            </a:r>
            <a:r>
              <a:rPr lang="en-US" dirty="0"/>
              <a:t>-</a:t>
            </a:r>
            <a:r>
              <a:rPr lang="en-US" b="1" dirty="0"/>
              <a:t>orientation</a:t>
            </a:r>
            <a:r>
              <a:rPr lang="en-US" dirty="0"/>
              <a:t> are independent of any vendor, product or technology.</a:t>
            </a:r>
            <a:br>
              <a:rPr lang="en-US" dirty="0"/>
            </a:br>
            <a:r>
              <a:rPr lang="en-US" dirty="0"/>
              <a:t>(</a:t>
            </a:r>
            <a:r>
              <a:rPr lang="en-US" sz="1200" dirty="0"/>
              <a:t>https://en.wikipedia.org/wiki/Service-oriented_architecture)</a:t>
            </a:r>
            <a:endParaRPr lang="en-US" dirty="0"/>
          </a:p>
        </p:txBody>
      </p:sp>
      <p:graphicFrame>
        <p:nvGraphicFramePr>
          <p:cNvPr id="6" name="Content Placeholder 8" descr="Sample table with 3 columns, 4 rows" title="Table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201725048"/>
              </p:ext>
            </p:extLst>
          </p:nvPr>
        </p:nvGraphicFramePr>
        <p:xfrm>
          <a:off x="1065212" y="2057400"/>
          <a:ext cx="8915400" cy="44335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71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71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71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7418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Advantages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Disadvantages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4187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Service Reusability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Increased Overhead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8709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Maintainability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Complex Service Management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4187">
                <a:tc>
                  <a:txBody>
                    <a:bodyPr/>
                    <a:lstStyle/>
                    <a:p>
                      <a:r>
                        <a:rPr lang="en-US"/>
                        <a:t>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Reliability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High Investment Cost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4187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Location Independence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0074445"/>
                  </a:ext>
                </a:extLst>
              </a:tr>
              <a:tr h="474187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Improved Software Quality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73631831"/>
                  </a:ext>
                </a:extLst>
              </a:tr>
              <a:tr h="474187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Improved Software Quality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17695376"/>
                  </a:ext>
                </a:extLst>
              </a:tr>
              <a:tr h="474187"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Platform Independence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98534060"/>
                  </a:ext>
                </a:extLst>
              </a:tr>
              <a:tr h="474187"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Increased Productivity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197981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63236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244634" y="893"/>
            <a:ext cx="10789459" cy="1363224"/>
          </a:xfrm>
          <a:prstGeom prst="rect">
            <a:avLst/>
          </a:prstGeom>
        </p:spPr>
        <p:txBody>
          <a:bodyPr vert="horz" lIns="91416" tIns="45708" rIns="91416" bIns="45708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914126"/>
            <a:r>
              <a:rPr lang="en-IN" sz="4400" b="1" dirty="0">
                <a:solidFill>
                  <a:srgbClr val="FFFF00"/>
                </a:solidFill>
                <a:latin typeface="Adobe Clean" panose="020B0503020404020204" pitchFamily="34" charset="0"/>
              </a:rPr>
              <a:t>Software Architect vs Code</a:t>
            </a:r>
          </a:p>
        </p:txBody>
      </p:sp>
      <p:sp>
        <p:nvSpPr>
          <p:cNvPr id="3" name="Rectangle 2"/>
          <p:cNvSpPr/>
          <p:nvPr/>
        </p:nvSpPr>
        <p:spPr>
          <a:xfrm>
            <a:off x="270541" y="891872"/>
            <a:ext cx="429079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SOA (Service Oriented Architect) 2 of 4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412" y="2514600"/>
            <a:ext cx="1971429" cy="327619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graphicFrame>
        <p:nvGraphicFramePr>
          <p:cNvPr id="9" name="Diagram 8"/>
          <p:cNvGraphicFramePr/>
          <p:nvPr>
            <p:extLst>
              <p:ext uri="{D42A27DB-BD31-4B8C-83A1-F6EECF244321}">
                <p14:modId xmlns:p14="http://schemas.microsoft.com/office/powerpoint/2010/main" val="25256202"/>
              </p:ext>
            </p:extLst>
          </p:nvPr>
        </p:nvGraphicFramePr>
        <p:xfrm>
          <a:off x="3808412" y="2089666"/>
          <a:ext cx="6477000" cy="42326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cxnSp>
        <p:nvCxnSpPr>
          <p:cNvPr id="11" name="Straight Arrow Connector 10"/>
          <p:cNvCxnSpPr/>
          <p:nvPr/>
        </p:nvCxnSpPr>
        <p:spPr>
          <a:xfrm flipH="1">
            <a:off x="2208212" y="4724400"/>
            <a:ext cx="3276600" cy="76200"/>
          </a:xfrm>
          <a:prstGeom prst="straightConnector1">
            <a:avLst/>
          </a:prstGeom>
          <a:ln w="381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Elbow Connector 11"/>
          <p:cNvCxnSpPr>
            <a:endCxn id="7" idx="3"/>
          </p:cNvCxnSpPr>
          <p:nvPr/>
        </p:nvCxnSpPr>
        <p:spPr>
          <a:xfrm rot="10800000">
            <a:off x="2350842" y="4152696"/>
            <a:ext cx="4886571" cy="1943305"/>
          </a:xfrm>
          <a:prstGeom prst="bentConnector3">
            <a:avLst>
              <a:gd name="adj1" fmla="val 75580"/>
            </a:avLst>
          </a:prstGeom>
          <a:ln w="381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0437812" y="6477000"/>
            <a:ext cx="17075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See Architect 03 source code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90163" y="1694457"/>
            <a:ext cx="40516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n w="0"/>
              </a:rPr>
              <a:t>Classic Service Oriented Architect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042368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>
        <p:bldAsOne/>
      </p:bldGraphic>
      <p:bldP spid="14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11257645" y="15100"/>
            <a:ext cx="912813" cy="6858000"/>
          </a:xfrm>
          <a:prstGeom prst="rect">
            <a:avLst/>
          </a:prstGeom>
          <a:solidFill>
            <a:schemeClr val="bg2">
              <a:lumMod val="50000"/>
              <a:lumOff val="50000"/>
            </a:schemeClr>
          </a:solidFill>
          <a:ln>
            <a:solidFill>
              <a:schemeClr val="bg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 rot="16200000">
            <a:off x="8397199" y="3213267"/>
            <a:ext cx="663370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lvl="1"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Services-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COA ( Classic Service Oriented Architect )</a:t>
            </a:r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476959" y="127248"/>
            <a:ext cx="5465053" cy="61853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Software architect vs code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2284412" y="558567"/>
            <a:ext cx="3407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Classic Service Oriented Architect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012" y="1905000"/>
            <a:ext cx="1971429" cy="327619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2064836550"/>
              </p:ext>
            </p:extLst>
          </p:nvPr>
        </p:nvGraphicFramePr>
        <p:xfrm>
          <a:off x="4418012" y="1480066"/>
          <a:ext cx="6477000" cy="42326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cxnSp>
        <p:nvCxnSpPr>
          <p:cNvPr id="5" name="Straight Arrow Connector 4"/>
          <p:cNvCxnSpPr/>
          <p:nvPr/>
        </p:nvCxnSpPr>
        <p:spPr>
          <a:xfrm flipH="1">
            <a:off x="2817812" y="4114800"/>
            <a:ext cx="3276600" cy="76200"/>
          </a:xfrm>
          <a:prstGeom prst="straightConnector1">
            <a:avLst/>
          </a:prstGeom>
          <a:ln w="381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/>
          <p:cNvCxnSpPr>
            <a:endCxn id="3" idx="3"/>
          </p:cNvCxnSpPr>
          <p:nvPr/>
        </p:nvCxnSpPr>
        <p:spPr>
          <a:xfrm rot="10800000">
            <a:off x="2960442" y="3543096"/>
            <a:ext cx="4886571" cy="1943305"/>
          </a:xfrm>
          <a:prstGeom prst="bentConnector3">
            <a:avLst>
              <a:gd name="adj1" fmla="val 75580"/>
            </a:avLst>
          </a:prstGeom>
          <a:ln w="381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9437339" y="6541297"/>
            <a:ext cx="17075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See Architect 03 source code</a:t>
            </a:r>
          </a:p>
        </p:txBody>
      </p:sp>
    </p:spTree>
    <p:extLst>
      <p:ext uri="{BB962C8B-B14F-4D97-AF65-F5344CB8AC3E}">
        <p14:creationId xmlns:p14="http://schemas.microsoft.com/office/powerpoint/2010/main" val="3240645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Graphic spid="2" grpId="0">
        <p:bldAsOne/>
      </p:bldGraphic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244634" y="893"/>
            <a:ext cx="10789459" cy="1363224"/>
          </a:xfrm>
          <a:prstGeom prst="rect">
            <a:avLst/>
          </a:prstGeom>
        </p:spPr>
        <p:txBody>
          <a:bodyPr vert="horz" lIns="91416" tIns="45708" rIns="91416" bIns="45708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914126"/>
            <a:r>
              <a:rPr lang="en-IN" sz="4400" b="1" dirty="0">
                <a:solidFill>
                  <a:srgbClr val="FFFF00"/>
                </a:solidFill>
                <a:latin typeface="Adobe Clean" panose="020B0503020404020204" pitchFamily="34" charset="0"/>
              </a:rPr>
              <a:t>Software Architect vs Code</a:t>
            </a:r>
          </a:p>
        </p:txBody>
      </p:sp>
      <p:sp>
        <p:nvSpPr>
          <p:cNvPr id="3" name="Rectangle 2"/>
          <p:cNvSpPr/>
          <p:nvPr/>
        </p:nvSpPr>
        <p:spPr>
          <a:xfrm>
            <a:off x="270541" y="891872"/>
            <a:ext cx="429079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SOA (Service Oriented Architect) 3 of 4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90163" y="1694457"/>
            <a:ext cx="40516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Service Factory Oriented Architect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405" y="2286795"/>
            <a:ext cx="2066667" cy="409563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20" name="TextBox 19"/>
          <p:cNvSpPr txBox="1"/>
          <p:nvPr/>
        </p:nvSpPr>
        <p:spPr>
          <a:xfrm>
            <a:off x="10437297" y="6568612"/>
            <a:ext cx="17075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See Architect 04 source code</a:t>
            </a:r>
          </a:p>
        </p:txBody>
      </p:sp>
      <p:grpSp>
        <p:nvGrpSpPr>
          <p:cNvPr id="29" name="Group 28"/>
          <p:cNvGrpSpPr/>
          <p:nvPr/>
        </p:nvGrpSpPr>
        <p:grpSpPr>
          <a:xfrm>
            <a:off x="4231205" y="1828799"/>
            <a:ext cx="5901808" cy="4516711"/>
            <a:chOff x="4231204" y="939925"/>
            <a:chExt cx="6282809" cy="5405586"/>
          </a:xfrm>
        </p:grpSpPr>
        <p:sp>
          <p:nvSpPr>
            <p:cNvPr id="30" name="Freeform 29"/>
            <p:cNvSpPr/>
            <p:nvPr/>
          </p:nvSpPr>
          <p:spPr>
            <a:xfrm rot="8432832">
              <a:off x="5241437" y="3742762"/>
              <a:ext cx="1178340" cy="0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1178340" y="0"/>
                  </a:lnTo>
                </a:path>
              </a:pathLst>
            </a:custGeom>
            <a:noFill/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3">
                <a:tint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1" name="Freeform 30"/>
            <p:cNvSpPr/>
            <p:nvPr/>
          </p:nvSpPr>
          <p:spPr>
            <a:xfrm rot="2264978">
              <a:off x="7585539" y="3736392"/>
              <a:ext cx="1202243" cy="0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1202243" y="0"/>
                  </a:lnTo>
                </a:path>
              </a:pathLst>
            </a:custGeom>
            <a:noFill/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3">
                <a:tint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2" name="Freeform 31"/>
            <p:cNvSpPr/>
            <p:nvPr/>
          </p:nvSpPr>
          <p:spPr>
            <a:xfrm rot="16270783">
              <a:off x="6729507" y="1966443"/>
              <a:ext cx="528733" cy="0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528733" y="0"/>
                  </a:lnTo>
                </a:path>
              </a:pathLst>
            </a:custGeom>
            <a:noFill/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3">
                <a:tint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3" name="Freeform 32"/>
            <p:cNvSpPr/>
            <p:nvPr/>
          </p:nvSpPr>
          <p:spPr>
            <a:xfrm>
              <a:off x="5829913" y="2230754"/>
              <a:ext cx="2293608" cy="1137623"/>
            </a:xfrm>
            <a:custGeom>
              <a:avLst/>
              <a:gdLst>
                <a:gd name="connsiteX0" fmla="*/ 0 w 2293608"/>
                <a:gd name="connsiteY0" fmla="*/ 189608 h 1137623"/>
                <a:gd name="connsiteX1" fmla="*/ 189608 w 2293608"/>
                <a:gd name="connsiteY1" fmla="*/ 0 h 1137623"/>
                <a:gd name="connsiteX2" fmla="*/ 2104000 w 2293608"/>
                <a:gd name="connsiteY2" fmla="*/ 0 h 1137623"/>
                <a:gd name="connsiteX3" fmla="*/ 2293608 w 2293608"/>
                <a:gd name="connsiteY3" fmla="*/ 189608 h 1137623"/>
                <a:gd name="connsiteX4" fmla="*/ 2293608 w 2293608"/>
                <a:gd name="connsiteY4" fmla="*/ 948015 h 1137623"/>
                <a:gd name="connsiteX5" fmla="*/ 2104000 w 2293608"/>
                <a:gd name="connsiteY5" fmla="*/ 1137623 h 1137623"/>
                <a:gd name="connsiteX6" fmla="*/ 189608 w 2293608"/>
                <a:gd name="connsiteY6" fmla="*/ 1137623 h 1137623"/>
                <a:gd name="connsiteX7" fmla="*/ 0 w 2293608"/>
                <a:gd name="connsiteY7" fmla="*/ 948015 h 1137623"/>
                <a:gd name="connsiteX8" fmla="*/ 0 w 2293608"/>
                <a:gd name="connsiteY8" fmla="*/ 189608 h 1137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93608" h="1137623">
                  <a:moveTo>
                    <a:pt x="0" y="189608"/>
                  </a:moveTo>
                  <a:cubicBezTo>
                    <a:pt x="0" y="84890"/>
                    <a:pt x="84890" y="0"/>
                    <a:pt x="189608" y="0"/>
                  </a:cubicBezTo>
                  <a:lnTo>
                    <a:pt x="2104000" y="0"/>
                  </a:lnTo>
                  <a:cubicBezTo>
                    <a:pt x="2208718" y="0"/>
                    <a:pt x="2293608" y="84890"/>
                    <a:pt x="2293608" y="189608"/>
                  </a:cubicBezTo>
                  <a:lnTo>
                    <a:pt x="2293608" y="948015"/>
                  </a:lnTo>
                  <a:cubicBezTo>
                    <a:pt x="2293608" y="1052733"/>
                    <a:pt x="2208718" y="1137623"/>
                    <a:pt x="2104000" y="1137623"/>
                  </a:cubicBezTo>
                  <a:lnTo>
                    <a:pt x="189608" y="1137623"/>
                  </a:lnTo>
                  <a:cubicBezTo>
                    <a:pt x="84890" y="1137623"/>
                    <a:pt x="0" y="1052733"/>
                    <a:pt x="0" y="948015"/>
                  </a:cubicBezTo>
                  <a:lnTo>
                    <a:pt x="0" y="189608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06334" tIns="106334" rIns="106334" bIns="106334" numCol="1" spcCol="1270" anchor="ctr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kern="1200" dirty="0"/>
                <a:t>Service Factory</a:t>
              </a:r>
            </a:p>
          </p:txBody>
        </p:sp>
        <p:sp>
          <p:nvSpPr>
            <p:cNvPr id="34" name="Freeform 33"/>
            <p:cNvSpPr/>
            <p:nvPr/>
          </p:nvSpPr>
          <p:spPr>
            <a:xfrm>
              <a:off x="6468828" y="939925"/>
              <a:ext cx="1076672" cy="762207"/>
            </a:xfrm>
            <a:custGeom>
              <a:avLst/>
              <a:gdLst>
                <a:gd name="connsiteX0" fmla="*/ 0 w 1076672"/>
                <a:gd name="connsiteY0" fmla="*/ 127037 h 762207"/>
                <a:gd name="connsiteX1" fmla="*/ 127037 w 1076672"/>
                <a:gd name="connsiteY1" fmla="*/ 0 h 762207"/>
                <a:gd name="connsiteX2" fmla="*/ 949635 w 1076672"/>
                <a:gd name="connsiteY2" fmla="*/ 0 h 762207"/>
                <a:gd name="connsiteX3" fmla="*/ 1076672 w 1076672"/>
                <a:gd name="connsiteY3" fmla="*/ 127037 h 762207"/>
                <a:gd name="connsiteX4" fmla="*/ 1076672 w 1076672"/>
                <a:gd name="connsiteY4" fmla="*/ 635170 h 762207"/>
                <a:gd name="connsiteX5" fmla="*/ 949635 w 1076672"/>
                <a:gd name="connsiteY5" fmla="*/ 762207 h 762207"/>
                <a:gd name="connsiteX6" fmla="*/ 127037 w 1076672"/>
                <a:gd name="connsiteY6" fmla="*/ 762207 h 762207"/>
                <a:gd name="connsiteX7" fmla="*/ 0 w 1076672"/>
                <a:gd name="connsiteY7" fmla="*/ 635170 h 762207"/>
                <a:gd name="connsiteX8" fmla="*/ 0 w 1076672"/>
                <a:gd name="connsiteY8" fmla="*/ 127037 h 762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6672" h="762207">
                  <a:moveTo>
                    <a:pt x="0" y="127037"/>
                  </a:moveTo>
                  <a:cubicBezTo>
                    <a:pt x="0" y="56876"/>
                    <a:pt x="56876" y="0"/>
                    <a:pt x="127037" y="0"/>
                  </a:cubicBezTo>
                  <a:lnTo>
                    <a:pt x="949635" y="0"/>
                  </a:lnTo>
                  <a:cubicBezTo>
                    <a:pt x="1019796" y="0"/>
                    <a:pt x="1076672" y="56876"/>
                    <a:pt x="1076672" y="127037"/>
                  </a:cubicBezTo>
                  <a:lnTo>
                    <a:pt x="1076672" y="635170"/>
                  </a:lnTo>
                  <a:cubicBezTo>
                    <a:pt x="1076672" y="705331"/>
                    <a:pt x="1019796" y="762207"/>
                    <a:pt x="949635" y="762207"/>
                  </a:cubicBezTo>
                  <a:lnTo>
                    <a:pt x="127037" y="762207"/>
                  </a:lnTo>
                  <a:cubicBezTo>
                    <a:pt x="56876" y="762207"/>
                    <a:pt x="0" y="705331"/>
                    <a:pt x="0" y="635170"/>
                  </a:cubicBezTo>
                  <a:lnTo>
                    <a:pt x="0" y="127037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2768" tIns="72768" rIns="72768" bIns="72768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400" b="1" kern="1200" dirty="0"/>
                <a:t>UI-Model</a:t>
              </a:r>
            </a:p>
          </p:txBody>
        </p:sp>
        <p:sp>
          <p:nvSpPr>
            <p:cNvPr id="35" name="Freeform 34"/>
            <p:cNvSpPr/>
            <p:nvPr/>
          </p:nvSpPr>
          <p:spPr>
            <a:xfrm>
              <a:off x="8315862" y="4104406"/>
              <a:ext cx="1676621" cy="762207"/>
            </a:xfrm>
            <a:custGeom>
              <a:avLst/>
              <a:gdLst>
                <a:gd name="connsiteX0" fmla="*/ 0 w 1676621"/>
                <a:gd name="connsiteY0" fmla="*/ 127037 h 762207"/>
                <a:gd name="connsiteX1" fmla="*/ 127037 w 1676621"/>
                <a:gd name="connsiteY1" fmla="*/ 0 h 762207"/>
                <a:gd name="connsiteX2" fmla="*/ 1549584 w 1676621"/>
                <a:gd name="connsiteY2" fmla="*/ 0 h 762207"/>
                <a:gd name="connsiteX3" fmla="*/ 1676621 w 1676621"/>
                <a:gd name="connsiteY3" fmla="*/ 127037 h 762207"/>
                <a:gd name="connsiteX4" fmla="*/ 1676621 w 1676621"/>
                <a:gd name="connsiteY4" fmla="*/ 635170 h 762207"/>
                <a:gd name="connsiteX5" fmla="*/ 1549584 w 1676621"/>
                <a:gd name="connsiteY5" fmla="*/ 762207 h 762207"/>
                <a:gd name="connsiteX6" fmla="*/ 127037 w 1676621"/>
                <a:gd name="connsiteY6" fmla="*/ 762207 h 762207"/>
                <a:gd name="connsiteX7" fmla="*/ 0 w 1676621"/>
                <a:gd name="connsiteY7" fmla="*/ 635170 h 762207"/>
                <a:gd name="connsiteX8" fmla="*/ 0 w 1676621"/>
                <a:gd name="connsiteY8" fmla="*/ 127037 h 762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76621" h="762207">
                  <a:moveTo>
                    <a:pt x="0" y="127037"/>
                  </a:moveTo>
                  <a:cubicBezTo>
                    <a:pt x="0" y="56876"/>
                    <a:pt x="56876" y="0"/>
                    <a:pt x="127037" y="0"/>
                  </a:cubicBezTo>
                  <a:lnTo>
                    <a:pt x="1549584" y="0"/>
                  </a:lnTo>
                  <a:cubicBezTo>
                    <a:pt x="1619745" y="0"/>
                    <a:pt x="1676621" y="56876"/>
                    <a:pt x="1676621" y="127037"/>
                  </a:cubicBezTo>
                  <a:lnTo>
                    <a:pt x="1676621" y="635170"/>
                  </a:lnTo>
                  <a:cubicBezTo>
                    <a:pt x="1676621" y="705331"/>
                    <a:pt x="1619745" y="762207"/>
                    <a:pt x="1549584" y="762207"/>
                  </a:cubicBezTo>
                  <a:lnTo>
                    <a:pt x="127037" y="762207"/>
                  </a:lnTo>
                  <a:cubicBezTo>
                    <a:pt x="56876" y="762207"/>
                    <a:pt x="0" y="705331"/>
                    <a:pt x="0" y="635170"/>
                  </a:cubicBezTo>
                  <a:lnTo>
                    <a:pt x="0" y="127037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2768" tIns="72768" rIns="72768" bIns="72768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400" kern="1200" dirty="0" err="1"/>
                <a:t>ParticipantService</a:t>
              </a:r>
              <a:endParaRPr lang="en-US" sz="1400" kern="1200" dirty="0"/>
            </a:p>
          </p:txBody>
        </p:sp>
        <p:sp>
          <p:nvSpPr>
            <p:cNvPr id="36" name="Freeform 35"/>
            <p:cNvSpPr/>
            <p:nvPr/>
          </p:nvSpPr>
          <p:spPr>
            <a:xfrm rot="3627246">
              <a:off x="9167440" y="5214602"/>
              <a:ext cx="800008" cy="0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800008" y="0"/>
                  </a:lnTo>
                </a:path>
              </a:pathLst>
            </a:custGeom>
            <a:noFill/>
          </p:spPr>
          <p:style>
            <a:lnRef idx="2">
              <a:schemeClr val="accent3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4">
                <a:tint val="7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7" name="Freeform 36"/>
            <p:cNvSpPr/>
            <p:nvPr/>
          </p:nvSpPr>
          <p:spPr>
            <a:xfrm>
              <a:off x="9447418" y="5562590"/>
              <a:ext cx="1066595" cy="762207"/>
            </a:xfrm>
            <a:custGeom>
              <a:avLst/>
              <a:gdLst>
                <a:gd name="connsiteX0" fmla="*/ 0 w 1066595"/>
                <a:gd name="connsiteY0" fmla="*/ 127037 h 762207"/>
                <a:gd name="connsiteX1" fmla="*/ 127037 w 1066595"/>
                <a:gd name="connsiteY1" fmla="*/ 0 h 762207"/>
                <a:gd name="connsiteX2" fmla="*/ 939558 w 1066595"/>
                <a:gd name="connsiteY2" fmla="*/ 0 h 762207"/>
                <a:gd name="connsiteX3" fmla="*/ 1066595 w 1066595"/>
                <a:gd name="connsiteY3" fmla="*/ 127037 h 762207"/>
                <a:gd name="connsiteX4" fmla="*/ 1066595 w 1066595"/>
                <a:gd name="connsiteY4" fmla="*/ 635170 h 762207"/>
                <a:gd name="connsiteX5" fmla="*/ 939558 w 1066595"/>
                <a:gd name="connsiteY5" fmla="*/ 762207 h 762207"/>
                <a:gd name="connsiteX6" fmla="*/ 127037 w 1066595"/>
                <a:gd name="connsiteY6" fmla="*/ 762207 h 762207"/>
                <a:gd name="connsiteX7" fmla="*/ 0 w 1066595"/>
                <a:gd name="connsiteY7" fmla="*/ 635170 h 762207"/>
                <a:gd name="connsiteX8" fmla="*/ 0 w 1066595"/>
                <a:gd name="connsiteY8" fmla="*/ 127037 h 762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66595" h="762207">
                  <a:moveTo>
                    <a:pt x="0" y="127037"/>
                  </a:moveTo>
                  <a:cubicBezTo>
                    <a:pt x="0" y="56876"/>
                    <a:pt x="56876" y="0"/>
                    <a:pt x="127037" y="0"/>
                  </a:cubicBezTo>
                  <a:lnTo>
                    <a:pt x="939558" y="0"/>
                  </a:lnTo>
                  <a:cubicBezTo>
                    <a:pt x="1009719" y="0"/>
                    <a:pt x="1066595" y="56876"/>
                    <a:pt x="1066595" y="127037"/>
                  </a:cubicBezTo>
                  <a:lnTo>
                    <a:pt x="1066595" y="635170"/>
                  </a:lnTo>
                  <a:cubicBezTo>
                    <a:pt x="1066595" y="705331"/>
                    <a:pt x="1009719" y="762207"/>
                    <a:pt x="939558" y="762207"/>
                  </a:cubicBezTo>
                  <a:lnTo>
                    <a:pt x="127037" y="762207"/>
                  </a:lnTo>
                  <a:cubicBezTo>
                    <a:pt x="56876" y="762207"/>
                    <a:pt x="0" y="705331"/>
                    <a:pt x="0" y="635170"/>
                  </a:cubicBezTo>
                  <a:lnTo>
                    <a:pt x="0" y="127037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2768" tIns="72768" rIns="72768" bIns="72768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400" kern="1200" dirty="0" err="1"/>
                <a:t>OtherDAL</a:t>
              </a:r>
              <a:endParaRPr lang="en-US" sz="1400" kern="1200" dirty="0"/>
            </a:p>
          </p:txBody>
        </p:sp>
        <p:sp>
          <p:nvSpPr>
            <p:cNvPr id="38" name="Freeform 37"/>
            <p:cNvSpPr/>
            <p:nvPr/>
          </p:nvSpPr>
          <p:spPr>
            <a:xfrm rot="6753670">
              <a:off x="8474430" y="5214605"/>
              <a:ext cx="753658" cy="0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753658" y="0"/>
                  </a:lnTo>
                </a:path>
              </a:pathLst>
            </a:custGeom>
            <a:noFill/>
          </p:spPr>
          <p:style>
            <a:lnRef idx="2">
              <a:schemeClr val="accent3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4">
                <a:tint val="7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9" name="Freeform 38"/>
            <p:cNvSpPr/>
            <p:nvPr/>
          </p:nvSpPr>
          <p:spPr>
            <a:xfrm>
              <a:off x="7873693" y="5562595"/>
              <a:ext cx="1349306" cy="762207"/>
            </a:xfrm>
            <a:custGeom>
              <a:avLst/>
              <a:gdLst>
                <a:gd name="connsiteX0" fmla="*/ 0 w 1349306"/>
                <a:gd name="connsiteY0" fmla="*/ 127037 h 762207"/>
                <a:gd name="connsiteX1" fmla="*/ 127037 w 1349306"/>
                <a:gd name="connsiteY1" fmla="*/ 0 h 762207"/>
                <a:gd name="connsiteX2" fmla="*/ 1222269 w 1349306"/>
                <a:gd name="connsiteY2" fmla="*/ 0 h 762207"/>
                <a:gd name="connsiteX3" fmla="*/ 1349306 w 1349306"/>
                <a:gd name="connsiteY3" fmla="*/ 127037 h 762207"/>
                <a:gd name="connsiteX4" fmla="*/ 1349306 w 1349306"/>
                <a:gd name="connsiteY4" fmla="*/ 635170 h 762207"/>
                <a:gd name="connsiteX5" fmla="*/ 1222269 w 1349306"/>
                <a:gd name="connsiteY5" fmla="*/ 762207 h 762207"/>
                <a:gd name="connsiteX6" fmla="*/ 127037 w 1349306"/>
                <a:gd name="connsiteY6" fmla="*/ 762207 h 762207"/>
                <a:gd name="connsiteX7" fmla="*/ 0 w 1349306"/>
                <a:gd name="connsiteY7" fmla="*/ 635170 h 762207"/>
                <a:gd name="connsiteX8" fmla="*/ 0 w 1349306"/>
                <a:gd name="connsiteY8" fmla="*/ 127037 h 762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49306" h="762207">
                  <a:moveTo>
                    <a:pt x="0" y="127037"/>
                  </a:moveTo>
                  <a:cubicBezTo>
                    <a:pt x="0" y="56876"/>
                    <a:pt x="56876" y="0"/>
                    <a:pt x="127037" y="0"/>
                  </a:cubicBezTo>
                  <a:lnTo>
                    <a:pt x="1222269" y="0"/>
                  </a:lnTo>
                  <a:cubicBezTo>
                    <a:pt x="1292430" y="0"/>
                    <a:pt x="1349306" y="56876"/>
                    <a:pt x="1349306" y="127037"/>
                  </a:cubicBezTo>
                  <a:lnTo>
                    <a:pt x="1349306" y="635170"/>
                  </a:lnTo>
                  <a:cubicBezTo>
                    <a:pt x="1349306" y="705331"/>
                    <a:pt x="1292430" y="762207"/>
                    <a:pt x="1222269" y="762207"/>
                  </a:cubicBezTo>
                  <a:lnTo>
                    <a:pt x="127037" y="762207"/>
                  </a:lnTo>
                  <a:cubicBezTo>
                    <a:pt x="56876" y="762207"/>
                    <a:pt x="0" y="705331"/>
                    <a:pt x="0" y="635170"/>
                  </a:cubicBezTo>
                  <a:lnTo>
                    <a:pt x="0" y="12703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2768" tIns="72768" rIns="72768" bIns="72768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400" kern="1200" dirty="0" err="1"/>
                <a:t>ParticipantDAL</a:t>
              </a:r>
              <a:endParaRPr lang="en-US" sz="1400" kern="1200" dirty="0"/>
            </a:p>
          </p:txBody>
        </p:sp>
        <p:sp>
          <p:nvSpPr>
            <p:cNvPr id="40" name="Freeform 39"/>
            <p:cNvSpPr/>
            <p:nvPr/>
          </p:nvSpPr>
          <p:spPr>
            <a:xfrm rot="10275385">
              <a:off x="7527322" y="4674727"/>
              <a:ext cx="793149" cy="0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793149" y="0"/>
                  </a:lnTo>
                </a:path>
              </a:pathLst>
            </a:custGeom>
            <a:noFill/>
          </p:spPr>
          <p:style>
            <a:lnRef idx="2">
              <a:schemeClr val="accent3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4">
                <a:tint val="7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1" name="Freeform 40"/>
            <p:cNvSpPr/>
            <p:nvPr/>
          </p:nvSpPr>
          <p:spPr>
            <a:xfrm>
              <a:off x="6399213" y="4441013"/>
              <a:ext cx="1132717" cy="762207"/>
            </a:xfrm>
            <a:custGeom>
              <a:avLst/>
              <a:gdLst>
                <a:gd name="connsiteX0" fmla="*/ 0 w 1132717"/>
                <a:gd name="connsiteY0" fmla="*/ 127037 h 762207"/>
                <a:gd name="connsiteX1" fmla="*/ 127037 w 1132717"/>
                <a:gd name="connsiteY1" fmla="*/ 0 h 762207"/>
                <a:gd name="connsiteX2" fmla="*/ 1005680 w 1132717"/>
                <a:gd name="connsiteY2" fmla="*/ 0 h 762207"/>
                <a:gd name="connsiteX3" fmla="*/ 1132717 w 1132717"/>
                <a:gd name="connsiteY3" fmla="*/ 127037 h 762207"/>
                <a:gd name="connsiteX4" fmla="*/ 1132717 w 1132717"/>
                <a:gd name="connsiteY4" fmla="*/ 635170 h 762207"/>
                <a:gd name="connsiteX5" fmla="*/ 1005680 w 1132717"/>
                <a:gd name="connsiteY5" fmla="*/ 762207 h 762207"/>
                <a:gd name="connsiteX6" fmla="*/ 127037 w 1132717"/>
                <a:gd name="connsiteY6" fmla="*/ 762207 h 762207"/>
                <a:gd name="connsiteX7" fmla="*/ 0 w 1132717"/>
                <a:gd name="connsiteY7" fmla="*/ 635170 h 762207"/>
                <a:gd name="connsiteX8" fmla="*/ 0 w 1132717"/>
                <a:gd name="connsiteY8" fmla="*/ 127037 h 762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32717" h="762207">
                  <a:moveTo>
                    <a:pt x="0" y="127037"/>
                  </a:moveTo>
                  <a:cubicBezTo>
                    <a:pt x="0" y="56876"/>
                    <a:pt x="56876" y="0"/>
                    <a:pt x="127037" y="0"/>
                  </a:cubicBezTo>
                  <a:lnTo>
                    <a:pt x="1005680" y="0"/>
                  </a:lnTo>
                  <a:cubicBezTo>
                    <a:pt x="1075841" y="0"/>
                    <a:pt x="1132717" y="56876"/>
                    <a:pt x="1132717" y="127037"/>
                  </a:cubicBezTo>
                  <a:lnTo>
                    <a:pt x="1132717" y="635170"/>
                  </a:lnTo>
                  <a:cubicBezTo>
                    <a:pt x="1132717" y="705331"/>
                    <a:pt x="1075841" y="762207"/>
                    <a:pt x="1005680" y="762207"/>
                  </a:cubicBezTo>
                  <a:lnTo>
                    <a:pt x="127037" y="762207"/>
                  </a:lnTo>
                  <a:cubicBezTo>
                    <a:pt x="56876" y="762207"/>
                    <a:pt x="0" y="705331"/>
                    <a:pt x="0" y="635170"/>
                  </a:cubicBezTo>
                  <a:lnTo>
                    <a:pt x="0" y="127037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7688" tIns="67688" rIns="67688" bIns="67688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200" kern="1200" dirty="0"/>
                <a:t>Validation</a:t>
              </a:r>
            </a:p>
          </p:txBody>
        </p:sp>
        <p:sp>
          <p:nvSpPr>
            <p:cNvPr id="42" name="Freeform 41"/>
            <p:cNvSpPr/>
            <p:nvPr/>
          </p:nvSpPr>
          <p:spPr>
            <a:xfrm>
              <a:off x="4231204" y="4117145"/>
              <a:ext cx="1362766" cy="762207"/>
            </a:xfrm>
            <a:custGeom>
              <a:avLst/>
              <a:gdLst>
                <a:gd name="connsiteX0" fmla="*/ 0 w 1362766"/>
                <a:gd name="connsiteY0" fmla="*/ 127037 h 762207"/>
                <a:gd name="connsiteX1" fmla="*/ 127037 w 1362766"/>
                <a:gd name="connsiteY1" fmla="*/ 0 h 762207"/>
                <a:gd name="connsiteX2" fmla="*/ 1235729 w 1362766"/>
                <a:gd name="connsiteY2" fmla="*/ 0 h 762207"/>
                <a:gd name="connsiteX3" fmla="*/ 1362766 w 1362766"/>
                <a:gd name="connsiteY3" fmla="*/ 127037 h 762207"/>
                <a:gd name="connsiteX4" fmla="*/ 1362766 w 1362766"/>
                <a:gd name="connsiteY4" fmla="*/ 635170 h 762207"/>
                <a:gd name="connsiteX5" fmla="*/ 1235729 w 1362766"/>
                <a:gd name="connsiteY5" fmla="*/ 762207 h 762207"/>
                <a:gd name="connsiteX6" fmla="*/ 127037 w 1362766"/>
                <a:gd name="connsiteY6" fmla="*/ 762207 h 762207"/>
                <a:gd name="connsiteX7" fmla="*/ 0 w 1362766"/>
                <a:gd name="connsiteY7" fmla="*/ 635170 h 762207"/>
                <a:gd name="connsiteX8" fmla="*/ 0 w 1362766"/>
                <a:gd name="connsiteY8" fmla="*/ 127037 h 762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62766" h="762207">
                  <a:moveTo>
                    <a:pt x="0" y="127037"/>
                  </a:moveTo>
                  <a:cubicBezTo>
                    <a:pt x="0" y="56876"/>
                    <a:pt x="56876" y="0"/>
                    <a:pt x="127037" y="0"/>
                  </a:cubicBezTo>
                  <a:lnTo>
                    <a:pt x="1235729" y="0"/>
                  </a:lnTo>
                  <a:cubicBezTo>
                    <a:pt x="1305890" y="0"/>
                    <a:pt x="1362766" y="56876"/>
                    <a:pt x="1362766" y="127037"/>
                  </a:cubicBezTo>
                  <a:lnTo>
                    <a:pt x="1362766" y="635170"/>
                  </a:lnTo>
                  <a:cubicBezTo>
                    <a:pt x="1362766" y="705331"/>
                    <a:pt x="1305890" y="762207"/>
                    <a:pt x="1235729" y="762207"/>
                  </a:cubicBezTo>
                  <a:lnTo>
                    <a:pt x="127037" y="762207"/>
                  </a:lnTo>
                  <a:cubicBezTo>
                    <a:pt x="56876" y="762207"/>
                    <a:pt x="0" y="705331"/>
                    <a:pt x="0" y="635170"/>
                  </a:cubicBezTo>
                  <a:lnTo>
                    <a:pt x="0" y="127037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2768" tIns="72768" rIns="72768" bIns="72768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400" kern="1200" dirty="0" err="1"/>
                <a:t>LectureService</a:t>
              </a:r>
              <a:endParaRPr lang="en-US" sz="1400" kern="1200" dirty="0"/>
            </a:p>
          </p:txBody>
        </p:sp>
        <p:sp>
          <p:nvSpPr>
            <p:cNvPr id="43" name="Freeform 42"/>
            <p:cNvSpPr/>
            <p:nvPr/>
          </p:nvSpPr>
          <p:spPr>
            <a:xfrm rot="3904051">
              <a:off x="4865228" y="5231328"/>
              <a:ext cx="776297" cy="0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776297" y="0"/>
                  </a:lnTo>
                </a:path>
              </a:pathLst>
            </a:custGeom>
            <a:noFill/>
          </p:spPr>
          <p:style>
            <a:lnRef idx="2">
              <a:schemeClr val="accent3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4">
                <a:tint val="7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4" name="Freeform 43"/>
            <p:cNvSpPr/>
            <p:nvPr/>
          </p:nvSpPr>
          <p:spPr>
            <a:xfrm>
              <a:off x="5017583" y="5583304"/>
              <a:ext cx="1153167" cy="762207"/>
            </a:xfrm>
            <a:custGeom>
              <a:avLst/>
              <a:gdLst>
                <a:gd name="connsiteX0" fmla="*/ 0 w 1153167"/>
                <a:gd name="connsiteY0" fmla="*/ 127037 h 762207"/>
                <a:gd name="connsiteX1" fmla="*/ 127037 w 1153167"/>
                <a:gd name="connsiteY1" fmla="*/ 0 h 762207"/>
                <a:gd name="connsiteX2" fmla="*/ 1026130 w 1153167"/>
                <a:gd name="connsiteY2" fmla="*/ 0 h 762207"/>
                <a:gd name="connsiteX3" fmla="*/ 1153167 w 1153167"/>
                <a:gd name="connsiteY3" fmla="*/ 127037 h 762207"/>
                <a:gd name="connsiteX4" fmla="*/ 1153167 w 1153167"/>
                <a:gd name="connsiteY4" fmla="*/ 635170 h 762207"/>
                <a:gd name="connsiteX5" fmla="*/ 1026130 w 1153167"/>
                <a:gd name="connsiteY5" fmla="*/ 762207 h 762207"/>
                <a:gd name="connsiteX6" fmla="*/ 127037 w 1153167"/>
                <a:gd name="connsiteY6" fmla="*/ 762207 h 762207"/>
                <a:gd name="connsiteX7" fmla="*/ 0 w 1153167"/>
                <a:gd name="connsiteY7" fmla="*/ 635170 h 762207"/>
                <a:gd name="connsiteX8" fmla="*/ 0 w 1153167"/>
                <a:gd name="connsiteY8" fmla="*/ 127037 h 762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53167" h="762207">
                  <a:moveTo>
                    <a:pt x="0" y="127037"/>
                  </a:moveTo>
                  <a:cubicBezTo>
                    <a:pt x="0" y="56876"/>
                    <a:pt x="56876" y="0"/>
                    <a:pt x="127037" y="0"/>
                  </a:cubicBezTo>
                  <a:lnTo>
                    <a:pt x="1026130" y="0"/>
                  </a:lnTo>
                  <a:cubicBezTo>
                    <a:pt x="1096291" y="0"/>
                    <a:pt x="1153167" y="56876"/>
                    <a:pt x="1153167" y="127037"/>
                  </a:cubicBezTo>
                  <a:lnTo>
                    <a:pt x="1153167" y="635170"/>
                  </a:lnTo>
                  <a:cubicBezTo>
                    <a:pt x="1153167" y="705331"/>
                    <a:pt x="1096291" y="762207"/>
                    <a:pt x="1026130" y="762207"/>
                  </a:cubicBezTo>
                  <a:lnTo>
                    <a:pt x="127037" y="762207"/>
                  </a:lnTo>
                  <a:cubicBezTo>
                    <a:pt x="56876" y="762207"/>
                    <a:pt x="0" y="705331"/>
                    <a:pt x="0" y="635170"/>
                  </a:cubicBezTo>
                  <a:lnTo>
                    <a:pt x="0" y="12703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2768" tIns="72768" rIns="72768" bIns="72768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400" kern="1200" dirty="0" err="1"/>
                <a:t>LectureDAL</a:t>
              </a:r>
              <a:endParaRPr lang="en-US" sz="1400" kern="1200" dirty="0"/>
            </a:p>
          </p:txBody>
        </p:sp>
      </p:grpSp>
      <p:cxnSp>
        <p:nvCxnSpPr>
          <p:cNvPr id="25" name="Straight Connector 24"/>
          <p:cNvCxnSpPr/>
          <p:nvPr/>
        </p:nvCxnSpPr>
        <p:spPr>
          <a:xfrm>
            <a:off x="5516552" y="4833646"/>
            <a:ext cx="762000" cy="228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3808412" y="2667000"/>
            <a:ext cx="6705600" cy="0"/>
          </a:xfrm>
          <a:prstGeom prst="line">
            <a:avLst/>
          </a:prstGeom>
          <a:ln w="28575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3808412" y="4114800"/>
            <a:ext cx="6705600" cy="0"/>
          </a:xfrm>
          <a:prstGeom prst="line">
            <a:avLst/>
          </a:prstGeom>
          <a:ln w="28575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3808412" y="5562600"/>
            <a:ext cx="6705600" cy="0"/>
          </a:xfrm>
          <a:prstGeom prst="line">
            <a:avLst/>
          </a:prstGeom>
          <a:ln w="28575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5129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11257645" y="15100"/>
            <a:ext cx="912813" cy="6858000"/>
          </a:xfrm>
          <a:prstGeom prst="rect">
            <a:avLst/>
          </a:prstGeom>
          <a:solidFill>
            <a:schemeClr val="bg2">
              <a:lumMod val="50000"/>
              <a:lumOff val="50000"/>
            </a:schemeClr>
          </a:solidFill>
          <a:ln>
            <a:solidFill>
              <a:schemeClr val="bg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 rot="16200000">
            <a:off x="8397199" y="3213267"/>
            <a:ext cx="663370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lvl="1"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Services-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SFOA (</a:t>
            </a:r>
            <a:r>
              <a:rPr lang="en-US" sz="2000" dirty="0"/>
              <a:t>Service Factory Oriented Architect 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</a:t>
            </a:r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476959" y="127248"/>
            <a:ext cx="5465053" cy="61853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Software architect vs code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2208212" y="558924"/>
            <a:ext cx="3675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Service Factory Oriented Architect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509" y="1096341"/>
            <a:ext cx="2066667" cy="464761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2249915605"/>
              </p:ext>
            </p:extLst>
          </p:nvPr>
        </p:nvGraphicFramePr>
        <p:xfrm>
          <a:off x="3055563" y="928256"/>
          <a:ext cx="8125883" cy="54172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cxnSp>
        <p:nvCxnSpPr>
          <p:cNvPr id="7" name="Straight Connector 6"/>
          <p:cNvCxnSpPr/>
          <p:nvPr/>
        </p:nvCxnSpPr>
        <p:spPr>
          <a:xfrm>
            <a:off x="5637212" y="4593512"/>
            <a:ext cx="762000" cy="228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3765704" y="1981200"/>
            <a:ext cx="6705600" cy="0"/>
          </a:xfrm>
          <a:prstGeom prst="line">
            <a:avLst/>
          </a:prstGeom>
          <a:ln w="2857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3808412" y="3654867"/>
            <a:ext cx="6705600" cy="0"/>
          </a:xfrm>
          <a:prstGeom prst="line">
            <a:avLst/>
          </a:prstGeom>
          <a:ln w="2857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3808412" y="5334000"/>
            <a:ext cx="6705600" cy="0"/>
          </a:xfrm>
          <a:prstGeom prst="line">
            <a:avLst/>
          </a:prstGeom>
          <a:ln w="2857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9469638" y="6527990"/>
            <a:ext cx="17075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See Architect 04 source code</a:t>
            </a:r>
          </a:p>
        </p:txBody>
      </p:sp>
    </p:spTree>
    <p:extLst>
      <p:ext uri="{BB962C8B-B14F-4D97-AF65-F5344CB8AC3E}">
        <p14:creationId xmlns:p14="http://schemas.microsoft.com/office/powerpoint/2010/main" val="4292225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Graphic spid="4" grpId="0">
        <p:bldAsOne/>
      </p:bldGraphic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244634" y="893"/>
            <a:ext cx="10789459" cy="1363224"/>
          </a:xfrm>
          <a:prstGeom prst="rect">
            <a:avLst/>
          </a:prstGeom>
        </p:spPr>
        <p:txBody>
          <a:bodyPr vert="horz" lIns="91416" tIns="45708" rIns="91416" bIns="45708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914126"/>
            <a:r>
              <a:rPr lang="en-IN" sz="4400" b="1" dirty="0">
                <a:solidFill>
                  <a:srgbClr val="FFFF00"/>
                </a:solidFill>
                <a:latin typeface="Adobe Clean" panose="020B0503020404020204" pitchFamily="34" charset="0"/>
              </a:rPr>
              <a:t>Software Architect vs Code</a:t>
            </a:r>
          </a:p>
        </p:txBody>
      </p:sp>
      <p:sp>
        <p:nvSpPr>
          <p:cNvPr id="3" name="Rectangle 2"/>
          <p:cNvSpPr/>
          <p:nvPr/>
        </p:nvSpPr>
        <p:spPr>
          <a:xfrm>
            <a:off x="270541" y="891872"/>
            <a:ext cx="429079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SOA (Service Oriented Architect) 4 of 4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90163" y="1694457"/>
            <a:ext cx="40516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Package Oriented Architect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412" y="2255096"/>
            <a:ext cx="2135270" cy="422052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cxnSp>
        <p:nvCxnSpPr>
          <p:cNvPr id="27" name="Straight Connector 26"/>
          <p:cNvCxnSpPr/>
          <p:nvPr/>
        </p:nvCxnSpPr>
        <p:spPr>
          <a:xfrm>
            <a:off x="3904785" y="2839147"/>
            <a:ext cx="7415742" cy="0"/>
          </a:xfrm>
          <a:prstGeom prst="line">
            <a:avLst/>
          </a:prstGeom>
          <a:ln w="28575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V="1">
            <a:off x="3904785" y="4270595"/>
            <a:ext cx="7373034" cy="17983"/>
          </a:xfrm>
          <a:prstGeom prst="line">
            <a:avLst/>
          </a:prstGeom>
          <a:ln w="28575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3960812" y="5562600"/>
            <a:ext cx="7373034" cy="0"/>
          </a:xfrm>
          <a:prstGeom prst="line">
            <a:avLst/>
          </a:prstGeom>
          <a:ln w="28575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10424059" y="6520974"/>
            <a:ext cx="17075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See Architect 05 source code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4113212" y="1894512"/>
            <a:ext cx="6582129" cy="4598244"/>
            <a:chOff x="4084283" y="1364284"/>
            <a:chExt cx="5773736" cy="5416921"/>
          </a:xfrm>
        </p:grpSpPr>
        <p:sp>
          <p:nvSpPr>
            <p:cNvPr id="9" name="Freeform 8"/>
            <p:cNvSpPr/>
            <p:nvPr/>
          </p:nvSpPr>
          <p:spPr>
            <a:xfrm>
              <a:off x="8721177" y="5270162"/>
              <a:ext cx="91440" cy="519274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45720" y="0"/>
                  </a:moveTo>
                  <a:lnTo>
                    <a:pt x="45720" y="519274"/>
                  </a:lnTo>
                </a:path>
              </a:pathLst>
            </a:custGeom>
            <a:noFill/>
          </p:spPr>
          <p:style>
            <a:lnRef idx="2">
              <a:schemeClr val="accent4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5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1" name="Freeform 10"/>
            <p:cNvSpPr/>
            <p:nvPr/>
          </p:nvSpPr>
          <p:spPr>
            <a:xfrm>
              <a:off x="8721177" y="3827994"/>
              <a:ext cx="91440" cy="519274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45720" y="0"/>
                  </a:moveTo>
                  <a:lnTo>
                    <a:pt x="45720" y="519274"/>
                  </a:lnTo>
                </a:path>
              </a:pathLst>
            </a:custGeom>
            <a:noFill/>
          </p:spPr>
          <p:style>
            <a:lnRef idx="2">
              <a:schemeClr val="accent3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4">
                <a:tint val="7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2" name="Freeform 31"/>
            <p:cNvSpPr/>
            <p:nvPr/>
          </p:nvSpPr>
          <p:spPr>
            <a:xfrm>
              <a:off x="7330415" y="2174944"/>
              <a:ext cx="1436482" cy="519274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353870"/>
                  </a:lnTo>
                  <a:lnTo>
                    <a:pt x="1436482" y="353870"/>
                  </a:lnTo>
                  <a:lnTo>
                    <a:pt x="1436482" y="519274"/>
                  </a:lnTo>
                </a:path>
              </a:pathLst>
            </a:custGeom>
            <a:noFill/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3">
                <a:tint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3" name="Freeform 32"/>
            <p:cNvSpPr/>
            <p:nvPr/>
          </p:nvSpPr>
          <p:spPr>
            <a:xfrm>
              <a:off x="5967665" y="5270162"/>
              <a:ext cx="846831" cy="484966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846831" y="0"/>
                  </a:moveTo>
                  <a:lnTo>
                    <a:pt x="846831" y="319562"/>
                  </a:lnTo>
                  <a:lnTo>
                    <a:pt x="0" y="319562"/>
                  </a:lnTo>
                  <a:lnTo>
                    <a:pt x="0" y="484966"/>
                  </a:lnTo>
                </a:path>
              </a:pathLst>
            </a:custGeom>
            <a:noFill/>
          </p:spPr>
          <p:style>
            <a:lnRef idx="2">
              <a:schemeClr val="accent4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5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4" name="Freeform 33"/>
            <p:cNvSpPr/>
            <p:nvPr/>
          </p:nvSpPr>
          <p:spPr>
            <a:xfrm>
              <a:off x="5838297" y="3827994"/>
              <a:ext cx="976200" cy="519274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353870"/>
                  </a:lnTo>
                  <a:lnTo>
                    <a:pt x="976200" y="353870"/>
                  </a:lnTo>
                  <a:lnTo>
                    <a:pt x="976200" y="519274"/>
                  </a:lnTo>
                </a:path>
              </a:pathLst>
            </a:custGeom>
            <a:noFill/>
          </p:spPr>
          <p:style>
            <a:lnRef idx="2">
              <a:schemeClr val="accent3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4">
                <a:tint val="7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5" name="Freeform 34"/>
            <p:cNvSpPr/>
            <p:nvPr/>
          </p:nvSpPr>
          <p:spPr>
            <a:xfrm>
              <a:off x="4862097" y="3827994"/>
              <a:ext cx="976200" cy="519274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976200" y="0"/>
                  </a:moveTo>
                  <a:lnTo>
                    <a:pt x="976200" y="353870"/>
                  </a:lnTo>
                  <a:lnTo>
                    <a:pt x="0" y="353870"/>
                  </a:lnTo>
                  <a:lnTo>
                    <a:pt x="0" y="519274"/>
                  </a:lnTo>
                </a:path>
              </a:pathLst>
            </a:custGeom>
            <a:noFill/>
          </p:spPr>
          <p:style>
            <a:lnRef idx="2">
              <a:schemeClr val="accent3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4">
                <a:tint val="7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6" name="Freeform 35"/>
            <p:cNvSpPr/>
            <p:nvPr/>
          </p:nvSpPr>
          <p:spPr>
            <a:xfrm>
              <a:off x="5838297" y="2174944"/>
              <a:ext cx="1492117" cy="519274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1492117" y="0"/>
                  </a:moveTo>
                  <a:lnTo>
                    <a:pt x="1492117" y="353870"/>
                  </a:lnTo>
                  <a:lnTo>
                    <a:pt x="0" y="353870"/>
                  </a:lnTo>
                  <a:lnTo>
                    <a:pt x="0" y="519274"/>
                  </a:lnTo>
                </a:path>
              </a:pathLst>
            </a:custGeom>
            <a:noFill/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3">
                <a:tint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7" name="Rounded Rectangle 36"/>
            <p:cNvSpPr/>
            <p:nvPr/>
          </p:nvSpPr>
          <p:spPr>
            <a:xfrm>
              <a:off x="6544914" y="1364284"/>
              <a:ext cx="1571001" cy="810660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8" name="Freeform 37"/>
            <p:cNvSpPr/>
            <p:nvPr/>
          </p:nvSpPr>
          <p:spPr>
            <a:xfrm>
              <a:off x="6743300" y="1552750"/>
              <a:ext cx="1571001" cy="810660"/>
            </a:xfrm>
            <a:custGeom>
              <a:avLst/>
              <a:gdLst>
                <a:gd name="connsiteX0" fmla="*/ 0 w 1571001"/>
                <a:gd name="connsiteY0" fmla="*/ 81066 h 810660"/>
                <a:gd name="connsiteX1" fmla="*/ 81066 w 1571001"/>
                <a:gd name="connsiteY1" fmla="*/ 0 h 810660"/>
                <a:gd name="connsiteX2" fmla="*/ 1489935 w 1571001"/>
                <a:gd name="connsiteY2" fmla="*/ 0 h 810660"/>
                <a:gd name="connsiteX3" fmla="*/ 1571001 w 1571001"/>
                <a:gd name="connsiteY3" fmla="*/ 81066 h 810660"/>
                <a:gd name="connsiteX4" fmla="*/ 1571001 w 1571001"/>
                <a:gd name="connsiteY4" fmla="*/ 729594 h 810660"/>
                <a:gd name="connsiteX5" fmla="*/ 1489935 w 1571001"/>
                <a:gd name="connsiteY5" fmla="*/ 810660 h 810660"/>
                <a:gd name="connsiteX6" fmla="*/ 81066 w 1571001"/>
                <a:gd name="connsiteY6" fmla="*/ 810660 h 810660"/>
                <a:gd name="connsiteX7" fmla="*/ 0 w 1571001"/>
                <a:gd name="connsiteY7" fmla="*/ 729594 h 810660"/>
                <a:gd name="connsiteX8" fmla="*/ 0 w 1571001"/>
                <a:gd name="connsiteY8" fmla="*/ 81066 h 810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71001" h="810660">
                  <a:moveTo>
                    <a:pt x="0" y="81066"/>
                  </a:moveTo>
                  <a:cubicBezTo>
                    <a:pt x="0" y="36294"/>
                    <a:pt x="36294" y="0"/>
                    <a:pt x="81066" y="0"/>
                  </a:cubicBezTo>
                  <a:lnTo>
                    <a:pt x="1489935" y="0"/>
                  </a:lnTo>
                  <a:cubicBezTo>
                    <a:pt x="1534707" y="0"/>
                    <a:pt x="1571001" y="36294"/>
                    <a:pt x="1571001" y="81066"/>
                  </a:cubicBezTo>
                  <a:lnTo>
                    <a:pt x="1571001" y="729594"/>
                  </a:lnTo>
                  <a:cubicBezTo>
                    <a:pt x="1571001" y="774366"/>
                    <a:pt x="1534707" y="810660"/>
                    <a:pt x="1489935" y="810660"/>
                  </a:cubicBezTo>
                  <a:lnTo>
                    <a:pt x="81066" y="810660"/>
                  </a:lnTo>
                  <a:cubicBezTo>
                    <a:pt x="36294" y="810660"/>
                    <a:pt x="0" y="774366"/>
                    <a:pt x="0" y="729594"/>
                  </a:cubicBezTo>
                  <a:lnTo>
                    <a:pt x="0" y="81066"/>
                  </a:lnTo>
                  <a:close/>
                </a:path>
              </a:pathLst>
            </a:cu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31464" tIns="68568" rIns="87250" bIns="-48431" numCol="1" spcCol="1270" anchor="ctr" anchorCtr="0">
              <a:noAutofit/>
            </a:bodyPr>
            <a:lstStyle/>
            <a:p>
              <a:pPr marL="0" lvl="0" indent="0" algn="ctr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700" kern="1200" dirty="0"/>
                <a:t>UI/Model</a:t>
              </a:r>
            </a:p>
          </p:txBody>
        </p:sp>
        <p:sp>
          <p:nvSpPr>
            <p:cNvPr id="39" name="Rounded Rectangle 38"/>
            <p:cNvSpPr/>
            <p:nvPr/>
          </p:nvSpPr>
          <p:spPr>
            <a:xfrm>
              <a:off x="4945561" y="2694219"/>
              <a:ext cx="1785472" cy="1133774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0" name="Freeform 39"/>
            <p:cNvSpPr/>
            <p:nvPr/>
          </p:nvSpPr>
          <p:spPr>
            <a:xfrm>
              <a:off x="5143947" y="2882686"/>
              <a:ext cx="1785472" cy="1133774"/>
            </a:xfrm>
            <a:custGeom>
              <a:avLst/>
              <a:gdLst>
                <a:gd name="connsiteX0" fmla="*/ 0 w 1785472"/>
                <a:gd name="connsiteY0" fmla="*/ 113377 h 1133774"/>
                <a:gd name="connsiteX1" fmla="*/ 113377 w 1785472"/>
                <a:gd name="connsiteY1" fmla="*/ 0 h 1133774"/>
                <a:gd name="connsiteX2" fmla="*/ 1672095 w 1785472"/>
                <a:gd name="connsiteY2" fmla="*/ 0 h 1133774"/>
                <a:gd name="connsiteX3" fmla="*/ 1785472 w 1785472"/>
                <a:gd name="connsiteY3" fmla="*/ 113377 h 1133774"/>
                <a:gd name="connsiteX4" fmla="*/ 1785472 w 1785472"/>
                <a:gd name="connsiteY4" fmla="*/ 1020397 h 1133774"/>
                <a:gd name="connsiteX5" fmla="*/ 1672095 w 1785472"/>
                <a:gd name="connsiteY5" fmla="*/ 1133774 h 1133774"/>
                <a:gd name="connsiteX6" fmla="*/ 113377 w 1785472"/>
                <a:gd name="connsiteY6" fmla="*/ 1133774 h 1133774"/>
                <a:gd name="connsiteX7" fmla="*/ 0 w 1785472"/>
                <a:gd name="connsiteY7" fmla="*/ 1020397 h 1133774"/>
                <a:gd name="connsiteX8" fmla="*/ 0 w 1785472"/>
                <a:gd name="connsiteY8" fmla="*/ 113377 h 1133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85472" h="1133774">
                  <a:moveTo>
                    <a:pt x="0" y="113377"/>
                  </a:moveTo>
                  <a:cubicBezTo>
                    <a:pt x="0" y="50761"/>
                    <a:pt x="50761" y="0"/>
                    <a:pt x="113377" y="0"/>
                  </a:cubicBezTo>
                  <a:lnTo>
                    <a:pt x="1672095" y="0"/>
                  </a:lnTo>
                  <a:cubicBezTo>
                    <a:pt x="1734711" y="0"/>
                    <a:pt x="1785472" y="50761"/>
                    <a:pt x="1785472" y="113377"/>
                  </a:cubicBezTo>
                  <a:lnTo>
                    <a:pt x="1785472" y="1020397"/>
                  </a:lnTo>
                  <a:cubicBezTo>
                    <a:pt x="1785472" y="1083013"/>
                    <a:pt x="1734711" y="1133774"/>
                    <a:pt x="1672095" y="1133774"/>
                  </a:cubicBezTo>
                  <a:lnTo>
                    <a:pt x="113377" y="1133774"/>
                  </a:lnTo>
                  <a:cubicBezTo>
                    <a:pt x="50761" y="1133774"/>
                    <a:pt x="0" y="1083013"/>
                    <a:pt x="0" y="1020397"/>
                  </a:cubicBezTo>
                  <a:lnTo>
                    <a:pt x="0" y="113377"/>
                  </a:lnTo>
                  <a:close/>
                </a:path>
              </a:pathLst>
            </a:custGeom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96018" tIns="163561" rIns="137167" bIns="179690" numCol="1" spcCol="1270" anchor="ctr" anchorCtr="0">
              <a:noAutofit/>
            </a:bodyPr>
            <a:lstStyle/>
            <a:p>
              <a:pPr marL="0" lvl="0" indent="0" algn="ctr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700" kern="1200" dirty="0"/>
                <a:t>Contact Service Package (Contact Gateway)</a:t>
              </a:r>
            </a:p>
          </p:txBody>
        </p:sp>
        <p:sp>
          <p:nvSpPr>
            <p:cNvPr id="41" name="Rounded Rectangle 40"/>
            <p:cNvSpPr/>
            <p:nvPr/>
          </p:nvSpPr>
          <p:spPr>
            <a:xfrm>
              <a:off x="4084283" y="4347269"/>
              <a:ext cx="1555628" cy="922892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2" name="Freeform 41"/>
            <p:cNvSpPr/>
            <p:nvPr/>
          </p:nvSpPr>
          <p:spPr>
            <a:xfrm>
              <a:off x="4282669" y="4535735"/>
              <a:ext cx="1555628" cy="922892"/>
            </a:xfrm>
            <a:custGeom>
              <a:avLst/>
              <a:gdLst>
                <a:gd name="connsiteX0" fmla="*/ 0 w 1555628"/>
                <a:gd name="connsiteY0" fmla="*/ 92289 h 922892"/>
                <a:gd name="connsiteX1" fmla="*/ 92289 w 1555628"/>
                <a:gd name="connsiteY1" fmla="*/ 0 h 922892"/>
                <a:gd name="connsiteX2" fmla="*/ 1463339 w 1555628"/>
                <a:gd name="connsiteY2" fmla="*/ 0 h 922892"/>
                <a:gd name="connsiteX3" fmla="*/ 1555628 w 1555628"/>
                <a:gd name="connsiteY3" fmla="*/ 92289 h 922892"/>
                <a:gd name="connsiteX4" fmla="*/ 1555628 w 1555628"/>
                <a:gd name="connsiteY4" fmla="*/ 830603 h 922892"/>
                <a:gd name="connsiteX5" fmla="*/ 1463339 w 1555628"/>
                <a:gd name="connsiteY5" fmla="*/ 922892 h 922892"/>
                <a:gd name="connsiteX6" fmla="*/ 92289 w 1555628"/>
                <a:gd name="connsiteY6" fmla="*/ 922892 h 922892"/>
                <a:gd name="connsiteX7" fmla="*/ 0 w 1555628"/>
                <a:gd name="connsiteY7" fmla="*/ 830603 h 922892"/>
                <a:gd name="connsiteX8" fmla="*/ 0 w 1555628"/>
                <a:gd name="connsiteY8" fmla="*/ 92289 h 922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5628" h="922892">
                  <a:moveTo>
                    <a:pt x="0" y="92289"/>
                  </a:moveTo>
                  <a:cubicBezTo>
                    <a:pt x="0" y="41319"/>
                    <a:pt x="41319" y="0"/>
                    <a:pt x="92289" y="0"/>
                  </a:cubicBezTo>
                  <a:lnTo>
                    <a:pt x="1463339" y="0"/>
                  </a:lnTo>
                  <a:cubicBezTo>
                    <a:pt x="1514309" y="0"/>
                    <a:pt x="1555628" y="41319"/>
                    <a:pt x="1555628" y="92289"/>
                  </a:cubicBezTo>
                  <a:lnTo>
                    <a:pt x="1555628" y="830603"/>
                  </a:lnTo>
                  <a:cubicBezTo>
                    <a:pt x="1555628" y="881573"/>
                    <a:pt x="1514309" y="922892"/>
                    <a:pt x="1463339" y="922892"/>
                  </a:cubicBezTo>
                  <a:lnTo>
                    <a:pt x="92289" y="922892"/>
                  </a:lnTo>
                  <a:cubicBezTo>
                    <a:pt x="41319" y="922892"/>
                    <a:pt x="0" y="881573"/>
                    <a:pt x="0" y="830603"/>
                  </a:cubicBezTo>
                  <a:lnTo>
                    <a:pt x="0" y="92289"/>
                  </a:lnTo>
                  <a:close/>
                </a:path>
              </a:pathLst>
            </a:custGeom>
          </p:spPr>
          <p:style>
            <a:lnRef idx="2">
              <a:schemeClr val="accent3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16748" tIns="-64559" rIns="-13407" bIns="196928" numCol="1" spcCol="1270" anchor="ctr" anchorCtr="0">
              <a:noAutofit/>
            </a:bodyPr>
            <a:lstStyle/>
            <a:p>
              <a:pPr marL="0" lvl="0" indent="0" algn="ctr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700" kern="1200" dirty="0"/>
                <a:t>Address Service</a:t>
              </a:r>
            </a:p>
          </p:txBody>
        </p:sp>
        <p:sp>
          <p:nvSpPr>
            <p:cNvPr id="43" name="Rounded Rectangle 42"/>
            <p:cNvSpPr/>
            <p:nvPr/>
          </p:nvSpPr>
          <p:spPr>
            <a:xfrm>
              <a:off x="6036683" y="4347269"/>
              <a:ext cx="1555628" cy="922892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4" name="Freeform 43"/>
            <p:cNvSpPr/>
            <p:nvPr/>
          </p:nvSpPr>
          <p:spPr>
            <a:xfrm>
              <a:off x="6235069" y="4535735"/>
              <a:ext cx="1555628" cy="922892"/>
            </a:xfrm>
            <a:custGeom>
              <a:avLst/>
              <a:gdLst>
                <a:gd name="connsiteX0" fmla="*/ 0 w 1555628"/>
                <a:gd name="connsiteY0" fmla="*/ 92289 h 922892"/>
                <a:gd name="connsiteX1" fmla="*/ 92289 w 1555628"/>
                <a:gd name="connsiteY1" fmla="*/ 0 h 922892"/>
                <a:gd name="connsiteX2" fmla="*/ 1463339 w 1555628"/>
                <a:gd name="connsiteY2" fmla="*/ 0 h 922892"/>
                <a:gd name="connsiteX3" fmla="*/ 1555628 w 1555628"/>
                <a:gd name="connsiteY3" fmla="*/ 92289 h 922892"/>
                <a:gd name="connsiteX4" fmla="*/ 1555628 w 1555628"/>
                <a:gd name="connsiteY4" fmla="*/ 830603 h 922892"/>
                <a:gd name="connsiteX5" fmla="*/ 1463339 w 1555628"/>
                <a:gd name="connsiteY5" fmla="*/ 922892 h 922892"/>
                <a:gd name="connsiteX6" fmla="*/ 92289 w 1555628"/>
                <a:gd name="connsiteY6" fmla="*/ 922892 h 922892"/>
                <a:gd name="connsiteX7" fmla="*/ 0 w 1555628"/>
                <a:gd name="connsiteY7" fmla="*/ 830603 h 922892"/>
                <a:gd name="connsiteX8" fmla="*/ 0 w 1555628"/>
                <a:gd name="connsiteY8" fmla="*/ 92289 h 922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5628" h="922892">
                  <a:moveTo>
                    <a:pt x="0" y="92289"/>
                  </a:moveTo>
                  <a:cubicBezTo>
                    <a:pt x="0" y="41319"/>
                    <a:pt x="41319" y="0"/>
                    <a:pt x="92289" y="0"/>
                  </a:cubicBezTo>
                  <a:lnTo>
                    <a:pt x="1463339" y="0"/>
                  </a:lnTo>
                  <a:cubicBezTo>
                    <a:pt x="1514309" y="0"/>
                    <a:pt x="1555628" y="41319"/>
                    <a:pt x="1555628" y="92289"/>
                  </a:cubicBezTo>
                  <a:lnTo>
                    <a:pt x="1555628" y="830603"/>
                  </a:lnTo>
                  <a:cubicBezTo>
                    <a:pt x="1555628" y="881573"/>
                    <a:pt x="1514309" y="922892"/>
                    <a:pt x="1463339" y="922892"/>
                  </a:cubicBezTo>
                  <a:lnTo>
                    <a:pt x="92289" y="922892"/>
                  </a:lnTo>
                  <a:cubicBezTo>
                    <a:pt x="41319" y="922892"/>
                    <a:pt x="0" y="881573"/>
                    <a:pt x="0" y="830603"/>
                  </a:cubicBezTo>
                  <a:lnTo>
                    <a:pt x="0" y="92289"/>
                  </a:lnTo>
                  <a:close/>
                </a:path>
              </a:pathLst>
            </a:custGeom>
          </p:spPr>
          <p:style>
            <a:lnRef idx="2">
              <a:schemeClr val="accent3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45443" tIns="-64559" rIns="57898" bIns="196928" numCol="1" spcCol="1270" anchor="ctr" anchorCtr="0">
              <a:noAutofit/>
            </a:bodyPr>
            <a:lstStyle/>
            <a:p>
              <a:pPr marL="0" lvl="0" indent="0" algn="ctr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700" kern="1200" dirty="0"/>
                <a:t>Person Service</a:t>
              </a:r>
            </a:p>
          </p:txBody>
        </p:sp>
        <p:sp>
          <p:nvSpPr>
            <p:cNvPr id="45" name="Rounded Rectangle 44"/>
            <p:cNvSpPr/>
            <p:nvPr/>
          </p:nvSpPr>
          <p:spPr>
            <a:xfrm>
              <a:off x="5286418" y="5755128"/>
              <a:ext cx="1362493" cy="803302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6" name="Freeform 45"/>
            <p:cNvSpPr/>
            <p:nvPr/>
          </p:nvSpPr>
          <p:spPr>
            <a:xfrm>
              <a:off x="5484804" y="5943595"/>
              <a:ext cx="1362493" cy="803302"/>
            </a:xfrm>
            <a:custGeom>
              <a:avLst/>
              <a:gdLst>
                <a:gd name="connsiteX0" fmla="*/ 0 w 1362493"/>
                <a:gd name="connsiteY0" fmla="*/ 80330 h 803302"/>
                <a:gd name="connsiteX1" fmla="*/ 80330 w 1362493"/>
                <a:gd name="connsiteY1" fmla="*/ 0 h 803302"/>
                <a:gd name="connsiteX2" fmla="*/ 1282163 w 1362493"/>
                <a:gd name="connsiteY2" fmla="*/ 0 h 803302"/>
                <a:gd name="connsiteX3" fmla="*/ 1362493 w 1362493"/>
                <a:gd name="connsiteY3" fmla="*/ 80330 h 803302"/>
                <a:gd name="connsiteX4" fmla="*/ 1362493 w 1362493"/>
                <a:gd name="connsiteY4" fmla="*/ 722972 h 803302"/>
                <a:gd name="connsiteX5" fmla="*/ 1282163 w 1362493"/>
                <a:gd name="connsiteY5" fmla="*/ 803302 h 803302"/>
                <a:gd name="connsiteX6" fmla="*/ 80330 w 1362493"/>
                <a:gd name="connsiteY6" fmla="*/ 803302 h 803302"/>
                <a:gd name="connsiteX7" fmla="*/ 0 w 1362493"/>
                <a:gd name="connsiteY7" fmla="*/ 722972 h 803302"/>
                <a:gd name="connsiteX8" fmla="*/ 0 w 1362493"/>
                <a:gd name="connsiteY8" fmla="*/ 80330 h 803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62493" h="803302">
                  <a:moveTo>
                    <a:pt x="0" y="80330"/>
                  </a:moveTo>
                  <a:cubicBezTo>
                    <a:pt x="0" y="35965"/>
                    <a:pt x="35965" y="0"/>
                    <a:pt x="80330" y="0"/>
                  </a:cubicBezTo>
                  <a:lnTo>
                    <a:pt x="1282163" y="0"/>
                  </a:lnTo>
                  <a:cubicBezTo>
                    <a:pt x="1326528" y="0"/>
                    <a:pt x="1362493" y="35965"/>
                    <a:pt x="1362493" y="80330"/>
                  </a:cubicBezTo>
                  <a:lnTo>
                    <a:pt x="1362493" y="722972"/>
                  </a:lnTo>
                  <a:cubicBezTo>
                    <a:pt x="1362493" y="767337"/>
                    <a:pt x="1326528" y="803302"/>
                    <a:pt x="1282163" y="803302"/>
                  </a:cubicBezTo>
                  <a:lnTo>
                    <a:pt x="80330" y="803302"/>
                  </a:lnTo>
                  <a:cubicBezTo>
                    <a:pt x="35965" y="803302"/>
                    <a:pt x="0" y="767337"/>
                    <a:pt x="0" y="722972"/>
                  </a:cubicBezTo>
                  <a:lnTo>
                    <a:pt x="0" y="80330"/>
                  </a:lnTo>
                  <a:close/>
                </a:path>
              </a:pathLst>
            </a:custGeom>
          </p:spPr>
          <p:style>
            <a:lnRef idx="2">
              <a:schemeClr val="accent4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8357" tIns="-47490" rIns="-8151" bIns="60269" numCol="1" spcCol="1270" anchor="ctr" anchorCtr="0">
              <a:noAutofit/>
            </a:bodyPr>
            <a:lstStyle/>
            <a:p>
              <a:pPr marL="0" lvl="0" indent="0" algn="ctr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700" kern="1200" dirty="0"/>
                <a:t>Contact DAL</a:t>
              </a:r>
            </a:p>
          </p:txBody>
        </p:sp>
        <p:sp>
          <p:nvSpPr>
            <p:cNvPr id="47" name="Rounded Rectangle 46"/>
            <p:cNvSpPr/>
            <p:nvPr/>
          </p:nvSpPr>
          <p:spPr>
            <a:xfrm>
              <a:off x="7874161" y="2694219"/>
              <a:ext cx="1785472" cy="1133774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8" name="Freeform 47"/>
            <p:cNvSpPr/>
            <p:nvPr/>
          </p:nvSpPr>
          <p:spPr>
            <a:xfrm>
              <a:off x="8072547" y="2882686"/>
              <a:ext cx="1785472" cy="1133774"/>
            </a:xfrm>
            <a:custGeom>
              <a:avLst/>
              <a:gdLst>
                <a:gd name="connsiteX0" fmla="*/ 0 w 1785472"/>
                <a:gd name="connsiteY0" fmla="*/ 113377 h 1133774"/>
                <a:gd name="connsiteX1" fmla="*/ 113377 w 1785472"/>
                <a:gd name="connsiteY1" fmla="*/ 0 h 1133774"/>
                <a:gd name="connsiteX2" fmla="*/ 1672095 w 1785472"/>
                <a:gd name="connsiteY2" fmla="*/ 0 h 1133774"/>
                <a:gd name="connsiteX3" fmla="*/ 1785472 w 1785472"/>
                <a:gd name="connsiteY3" fmla="*/ 113377 h 1133774"/>
                <a:gd name="connsiteX4" fmla="*/ 1785472 w 1785472"/>
                <a:gd name="connsiteY4" fmla="*/ 1020397 h 1133774"/>
                <a:gd name="connsiteX5" fmla="*/ 1672095 w 1785472"/>
                <a:gd name="connsiteY5" fmla="*/ 1133774 h 1133774"/>
                <a:gd name="connsiteX6" fmla="*/ 113377 w 1785472"/>
                <a:gd name="connsiteY6" fmla="*/ 1133774 h 1133774"/>
                <a:gd name="connsiteX7" fmla="*/ 0 w 1785472"/>
                <a:gd name="connsiteY7" fmla="*/ 1020397 h 1133774"/>
                <a:gd name="connsiteX8" fmla="*/ 0 w 1785472"/>
                <a:gd name="connsiteY8" fmla="*/ 113377 h 1133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85472" h="1133774">
                  <a:moveTo>
                    <a:pt x="0" y="113377"/>
                  </a:moveTo>
                  <a:cubicBezTo>
                    <a:pt x="0" y="50761"/>
                    <a:pt x="50761" y="0"/>
                    <a:pt x="113377" y="0"/>
                  </a:cubicBezTo>
                  <a:lnTo>
                    <a:pt x="1672095" y="0"/>
                  </a:lnTo>
                  <a:cubicBezTo>
                    <a:pt x="1734711" y="0"/>
                    <a:pt x="1785472" y="50761"/>
                    <a:pt x="1785472" y="113377"/>
                  </a:cubicBezTo>
                  <a:lnTo>
                    <a:pt x="1785472" y="1020397"/>
                  </a:lnTo>
                  <a:cubicBezTo>
                    <a:pt x="1785472" y="1083013"/>
                    <a:pt x="1734711" y="1133774"/>
                    <a:pt x="1672095" y="1133774"/>
                  </a:cubicBezTo>
                  <a:lnTo>
                    <a:pt x="113377" y="1133774"/>
                  </a:lnTo>
                  <a:cubicBezTo>
                    <a:pt x="50761" y="1133774"/>
                    <a:pt x="0" y="1083013"/>
                    <a:pt x="0" y="1020397"/>
                  </a:cubicBezTo>
                  <a:lnTo>
                    <a:pt x="0" y="113377"/>
                  </a:lnTo>
                  <a:close/>
                </a:path>
              </a:pathLst>
            </a:custGeom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89059" tIns="163561" rIns="244126" bIns="179690" numCol="1" spcCol="1270" anchor="ctr" anchorCtr="0">
              <a:noAutofit/>
            </a:bodyPr>
            <a:lstStyle/>
            <a:p>
              <a:pPr marL="0" lvl="0" indent="0" algn="ctr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700" kern="1200" dirty="0" err="1"/>
                <a:t>Auth</a:t>
              </a:r>
              <a:r>
                <a:rPr lang="en-US" sz="1700" kern="1200" dirty="0"/>
                <a:t> Service Package (</a:t>
              </a:r>
              <a:r>
                <a:rPr lang="en-US" sz="1700" kern="1200" dirty="0" err="1"/>
                <a:t>Auth</a:t>
              </a:r>
              <a:r>
                <a:rPr lang="en-US" sz="1700" kern="1200" dirty="0"/>
                <a:t> Gateway)</a:t>
              </a:r>
            </a:p>
          </p:txBody>
        </p:sp>
        <p:sp>
          <p:nvSpPr>
            <p:cNvPr id="49" name="Rounded Rectangle 48"/>
            <p:cNvSpPr/>
            <p:nvPr/>
          </p:nvSpPr>
          <p:spPr>
            <a:xfrm>
              <a:off x="7989083" y="4347269"/>
              <a:ext cx="1555628" cy="922892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0" name="Freeform 49"/>
            <p:cNvSpPr/>
            <p:nvPr/>
          </p:nvSpPr>
          <p:spPr>
            <a:xfrm>
              <a:off x="8187469" y="4535735"/>
              <a:ext cx="1555628" cy="922892"/>
            </a:xfrm>
            <a:custGeom>
              <a:avLst/>
              <a:gdLst>
                <a:gd name="connsiteX0" fmla="*/ 0 w 1555628"/>
                <a:gd name="connsiteY0" fmla="*/ 92289 h 922892"/>
                <a:gd name="connsiteX1" fmla="*/ 92289 w 1555628"/>
                <a:gd name="connsiteY1" fmla="*/ 0 h 922892"/>
                <a:gd name="connsiteX2" fmla="*/ 1463339 w 1555628"/>
                <a:gd name="connsiteY2" fmla="*/ 0 h 922892"/>
                <a:gd name="connsiteX3" fmla="*/ 1555628 w 1555628"/>
                <a:gd name="connsiteY3" fmla="*/ 92289 h 922892"/>
                <a:gd name="connsiteX4" fmla="*/ 1555628 w 1555628"/>
                <a:gd name="connsiteY4" fmla="*/ 830603 h 922892"/>
                <a:gd name="connsiteX5" fmla="*/ 1463339 w 1555628"/>
                <a:gd name="connsiteY5" fmla="*/ 922892 h 922892"/>
                <a:gd name="connsiteX6" fmla="*/ 92289 w 1555628"/>
                <a:gd name="connsiteY6" fmla="*/ 922892 h 922892"/>
                <a:gd name="connsiteX7" fmla="*/ 0 w 1555628"/>
                <a:gd name="connsiteY7" fmla="*/ 830603 h 922892"/>
                <a:gd name="connsiteX8" fmla="*/ 0 w 1555628"/>
                <a:gd name="connsiteY8" fmla="*/ 92289 h 922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5628" h="922892">
                  <a:moveTo>
                    <a:pt x="0" y="92289"/>
                  </a:moveTo>
                  <a:cubicBezTo>
                    <a:pt x="0" y="41319"/>
                    <a:pt x="41319" y="0"/>
                    <a:pt x="92289" y="0"/>
                  </a:cubicBezTo>
                  <a:lnTo>
                    <a:pt x="1463339" y="0"/>
                  </a:lnTo>
                  <a:cubicBezTo>
                    <a:pt x="1514309" y="0"/>
                    <a:pt x="1555628" y="41319"/>
                    <a:pt x="1555628" y="92289"/>
                  </a:cubicBezTo>
                  <a:lnTo>
                    <a:pt x="1555628" y="830603"/>
                  </a:lnTo>
                  <a:cubicBezTo>
                    <a:pt x="1555628" y="881573"/>
                    <a:pt x="1514309" y="922892"/>
                    <a:pt x="1463339" y="922892"/>
                  </a:cubicBezTo>
                  <a:lnTo>
                    <a:pt x="92289" y="922892"/>
                  </a:lnTo>
                  <a:cubicBezTo>
                    <a:pt x="41319" y="922892"/>
                    <a:pt x="0" y="881573"/>
                    <a:pt x="0" y="830603"/>
                  </a:cubicBezTo>
                  <a:lnTo>
                    <a:pt x="0" y="92289"/>
                  </a:lnTo>
                  <a:close/>
                </a:path>
              </a:pathLst>
            </a:custGeom>
          </p:spPr>
          <p:style>
            <a:lnRef idx="2">
              <a:schemeClr val="accent3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4137" tIns="-64559" rIns="129204" bIns="196928" numCol="1" spcCol="1270" anchor="ctr" anchorCtr="0">
              <a:noAutofit/>
            </a:bodyPr>
            <a:lstStyle/>
            <a:p>
              <a:pPr marL="0" lvl="0" indent="0" algn="ctr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700" kern="1200" dirty="0"/>
                <a:t>Login Service</a:t>
              </a:r>
            </a:p>
          </p:txBody>
        </p:sp>
        <p:sp>
          <p:nvSpPr>
            <p:cNvPr id="51" name="Rounded Rectangle 50"/>
            <p:cNvSpPr/>
            <p:nvPr/>
          </p:nvSpPr>
          <p:spPr>
            <a:xfrm>
              <a:off x="8085650" y="5789437"/>
              <a:ext cx="1362493" cy="803302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2" name="Freeform 51"/>
            <p:cNvSpPr/>
            <p:nvPr/>
          </p:nvSpPr>
          <p:spPr>
            <a:xfrm>
              <a:off x="8284036" y="5977903"/>
              <a:ext cx="1362493" cy="803302"/>
            </a:xfrm>
            <a:custGeom>
              <a:avLst/>
              <a:gdLst>
                <a:gd name="connsiteX0" fmla="*/ 0 w 1362493"/>
                <a:gd name="connsiteY0" fmla="*/ 80330 h 803302"/>
                <a:gd name="connsiteX1" fmla="*/ 80330 w 1362493"/>
                <a:gd name="connsiteY1" fmla="*/ 0 h 803302"/>
                <a:gd name="connsiteX2" fmla="*/ 1282163 w 1362493"/>
                <a:gd name="connsiteY2" fmla="*/ 0 h 803302"/>
                <a:gd name="connsiteX3" fmla="*/ 1362493 w 1362493"/>
                <a:gd name="connsiteY3" fmla="*/ 80330 h 803302"/>
                <a:gd name="connsiteX4" fmla="*/ 1362493 w 1362493"/>
                <a:gd name="connsiteY4" fmla="*/ 722972 h 803302"/>
                <a:gd name="connsiteX5" fmla="*/ 1282163 w 1362493"/>
                <a:gd name="connsiteY5" fmla="*/ 803302 h 803302"/>
                <a:gd name="connsiteX6" fmla="*/ 80330 w 1362493"/>
                <a:gd name="connsiteY6" fmla="*/ 803302 h 803302"/>
                <a:gd name="connsiteX7" fmla="*/ 0 w 1362493"/>
                <a:gd name="connsiteY7" fmla="*/ 722972 h 803302"/>
                <a:gd name="connsiteX8" fmla="*/ 0 w 1362493"/>
                <a:gd name="connsiteY8" fmla="*/ 80330 h 803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62493" h="803302">
                  <a:moveTo>
                    <a:pt x="0" y="80330"/>
                  </a:moveTo>
                  <a:cubicBezTo>
                    <a:pt x="0" y="35965"/>
                    <a:pt x="35965" y="0"/>
                    <a:pt x="80330" y="0"/>
                  </a:cubicBezTo>
                  <a:lnTo>
                    <a:pt x="1282163" y="0"/>
                  </a:lnTo>
                  <a:cubicBezTo>
                    <a:pt x="1326528" y="0"/>
                    <a:pt x="1362493" y="35965"/>
                    <a:pt x="1362493" y="80330"/>
                  </a:cubicBezTo>
                  <a:lnTo>
                    <a:pt x="1362493" y="722972"/>
                  </a:lnTo>
                  <a:cubicBezTo>
                    <a:pt x="1362493" y="767337"/>
                    <a:pt x="1326528" y="803302"/>
                    <a:pt x="1282163" y="803302"/>
                  </a:cubicBezTo>
                  <a:lnTo>
                    <a:pt x="80330" y="803302"/>
                  </a:lnTo>
                  <a:cubicBezTo>
                    <a:pt x="35965" y="803302"/>
                    <a:pt x="0" y="767337"/>
                    <a:pt x="0" y="722972"/>
                  </a:cubicBezTo>
                  <a:lnTo>
                    <a:pt x="0" y="80330"/>
                  </a:lnTo>
                  <a:close/>
                </a:path>
              </a:pathLst>
            </a:custGeom>
          </p:spPr>
          <p:style>
            <a:lnRef idx="2">
              <a:schemeClr val="accent4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-22430" tIns="-81798" rIns="32636" bIns="94577" numCol="1" spcCol="1270" anchor="ctr" anchorCtr="0">
              <a:noAutofit/>
            </a:bodyPr>
            <a:lstStyle/>
            <a:p>
              <a:pPr marL="0" lvl="0" indent="0" algn="ctr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700" kern="1200" dirty="0" err="1"/>
                <a:t>Auth</a:t>
              </a:r>
              <a:r>
                <a:rPr lang="en-US" sz="1700" kern="1200" dirty="0"/>
                <a:t> DAL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96120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11257645" y="15100"/>
            <a:ext cx="912813" cy="6858000"/>
          </a:xfrm>
          <a:prstGeom prst="rect">
            <a:avLst/>
          </a:prstGeom>
          <a:solidFill>
            <a:schemeClr val="bg2">
              <a:lumMod val="50000"/>
              <a:lumOff val="50000"/>
            </a:schemeClr>
          </a:solidFill>
          <a:ln>
            <a:solidFill>
              <a:schemeClr val="bg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 rot="16200000">
            <a:off x="8397199" y="3213267"/>
            <a:ext cx="663370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lvl="1"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Services-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SFOA (</a:t>
            </a:r>
            <a:r>
              <a:rPr lang="en-US" sz="2000" dirty="0"/>
              <a:t>Package Oriented Architect 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</a:t>
            </a:r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476959" y="127248"/>
            <a:ext cx="5465053" cy="61853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Software architect vs code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2859757" y="560117"/>
            <a:ext cx="297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Package Oriented Architect</a:t>
            </a: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079817200"/>
              </p:ext>
            </p:extLst>
          </p:nvPr>
        </p:nvGraphicFramePr>
        <p:xfrm>
          <a:off x="3055563" y="928256"/>
          <a:ext cx="8125883" cy="54172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10" name="Straight Connector 9"/>
          <p:cNvCxnSpPr/>
          <p:nvPr/>
        </p:nvCxnSpPr>
        <p:spPr>
          <a:xfrm>
            <a:off x="3765704" y="1905000"/>
            <a:ext cx="7415742" cy="0"/>
          </a:xfrm>
          <a:prstGeom prst="line">
            <a:avLst/>
          </a:prstGeom>
          <a:ln w="2857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3808412" y="3315735"/>
            <a:ext cx="7373034" cy="17983"/>
          </a:xfrm>
          <a:prstGeom prst="line">
            <a:avLst/>
          </a:prstGeom>
          <a:ln w="2857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3808412" y="4767044"/>
            <a:ext cx="7373034" cy="0"/>
          </a:xfrm>
          <a:prstGeom prst="line">
            <a:avLst/>
          </a:prstGeom>
          <a:ln w="2857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9512026" y="6508501"/>
            <a:ext cx="17075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See Architect 05 source code</a:t>
            </a:r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613489030"/>
              </p:ext>
            </p:extLst>
          </p:nvPr>
        </p:nvGraphicFramePr>
        <p:xfrm>
          <a:off x="2769129" y="711522"/>
          <a:ext cx="8125883" cy="54172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57660" y="964081"/>
            <a:ext cx="2135270" cy="475091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635701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Graphic spid="4" grpId="0">
        <p:bldAsOne/>
      </p:bldGraphic>
      <p:bldGraphic spid="2" grpId="0">
        <p:bldAsOne/>
      </p:bldGraphic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244634" y="893"/>
            <a:ext cx="10789459" cy="1363224"/>
          </a:xfrm>
          <a:prstGeom prst="rect">
            <a:avLst/>
          </a:prstGeom>
        </p:spPr>
        <p:txBody>
          <a:bodyPr vert="horz" lIns="91416" tIns="45708" rIns="91416" bIns="45708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914126"/>
            <a:r>
              <a:rPr lang="en-IN" sz="4400" b="1" dirty="0">
                <a:solidFill>
                  <a:srgbClr val="FFFF00"/>
                </a:solidFill>
                <a:latin typeface="Adobe Clean" panose="020B0503020404020204" pitchFamily="34" charset="0"/>
              </a:rPr>
              <a:t>Software Architect vs Code</a:t>
            </a:r>
          </a:p>
        </p:txBody>
      </p:sp>
      <p:sp>
        <p:nvSpPr>
          <p:cNvPr id="3" name="Rectangle 2"/>
          <p:cNvSpPr/>
          <p:nvPr/>
        </p:nvSpPr>
        <p:spPr>
          <a:xfrm>
            <a:off x="270541" y="891872"/>
            <a:ext cx="525175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4 – UI/UX User Interface/User Experience 1 of 4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0327686" y="7562104"/>
            <a:ext cx="17075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See Architect 05 source code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141412" y="2743200"/>
            <a:ext cx="249292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Complete Isolation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Loosely coupled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Pluggable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Modular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89012" y="2133600"/>
            <a:ext cx="25734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Things to consider 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4494212" y="1600200"/>
            <a:ext cx="6881350" cy="4994628"/>
            <a:chOff x="2032462" y="720372"/>
            <a:chExt cx="8123899" cy="5417256"/>
          </a:xfrm>
        </p:grpSpPr>
        <p:sp>
          <p:nvSpPr>
            <p:cNvPr id="12" name="Freeform 11"/>
            <p:cNvSpPr/>
            <p:nvPr/>
          </p:nvSpPr>
          <p:spPr>
            <a:xfrm>
              <a:off x="2032462" y="720372"/>
              <a:ext cx="2579015" cy="5417256"/>
            </a:xfrm>
            <a:custGeom>
              <a:avLst/>
              <a:gdLst>
                <a:gd name="connsiteX0" fmla="*/ 0 w 2579015"/>
                <a:gd name="connsiteY0" fmla="*/ 257902 h 5417256"/>
                <a:gd name="connsiteX1" fmla="*/ 257902 w 2579015"/>
                <a:gd name="connsiteY1" fmla="*/ 0 h 5417256"/>
                <a:gd name="connsiteX2" fmla="*/ 2321114 w 2579015"/>
                <a:gd name="connsiteY2" fmla="*/ 0 h 5417256"/>
                <a:gd name="connsiteX3" fmla="*/ 2579016 w 2579015"/>
                <a:gd name="connsiteY3" fmla="*/ 257902 h 5417256"/>
                <a:gd name="connsiteX4" fmla="*/ 2579015 w 2579015"/>
                <a:gd name="connsiteY4" fmla="*/ 5159355 h 5417256"/>
                <a:gd name="connsiteX5" fmla="*/ 2321113 w 2579015"/>
                <a:gd name="connsiteY5" fmla="*/ 5417257 h 5417256"/>
                <a:gd name="connsiteX6" fmla="*/ 257902 w 2579015"/>
                <a:gd name="connsiteY6" fmla="*/ 5417256 h 5417256"/>
                <a:gd name="connsiteX7" fmla="*/ 0 w 2579015"/>
                <a:gd name="connsiteY7" fmla="*/ 5159354 h 5417256"/>
                <a:gd name="connsiteX8" fmla="*/ 0 w 2579015"/>
                <a:gd name="connsiteY8" fmla="*/ 257902 h 5417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79015" h="5417256">
                  <a:moveTo>
                    <a:pt x="0" y="257902"/>
                  </a:moveTo>
                  <a:cubicBezTo>
                    <a:pt x="0" y="115467"/>
                    <a:pt x="115467" y="0"/>
                    <a:pt x="257902" y="0"/>
                  </a:cubicBezTo>
                  <a:lnTo>
                    <a:pt x="2321114" y="0"/>
                  </a:lnTo>
                  <a:cubicBezTo>
                    <a:pt x="2463549" y="0"/>
                    <a:pt x="2579016" y="115467"/>
                    <a:pt x="2579016" y="257902"/>
                  </a:cubicBezTo>
                  <a:cubicBezTo>
                    <a:pt x="2579016" y="1891720"/>
                    <a:pt x="2579015" y="3525537"/>
                    <a:pt x="2579015" y="5159355"/>
                  </a:cubicBezTo>
                  <a:cubicBezTo>
                    <a:pt x="2579015" y="5301790"/>
                    <a:pt x="2463548" y="5417257"/>
                    <a:pt x="2321113" y="5417257"/>
                  </a:cubicBezTo>
                  <a:lnTo>
                    <a:pt x="257902" y="5417256"/>
                  </a:lnTo>
                  <a:cubicBezTo>
                    <a:pt x="115467" y="5417256"/>
                    <a:pt x="0" y="5301789"/>
                    <a:pt x="0" y="5159354"/>
                  </a:cubicBezTo>
                  <a:lnTo>
                    <a:pt x="0" y="257902"/>
                  </a:lnTo>
                  <a:close/>
                </a:path>
              </a:pathLst>
            </a:custGeom>
          </p:spPr>
          <p:style>
            <a:lnRef idx="0">
              <a:schemeClr val="dk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52400" tIns="152400" rIns="152400" bIns="3944480" numCol="1" spcCol="1270" anchor="ctr" anchorCtr="0">
              <a:noAutofit/>
            </a:bodyPr>
            <a:lstStyle/>
            <a:p>
              <a:pPr marL="0" lvl="0" indent="0" algn="ctr" defTabSz="1778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200" kern="1200" dirty="0"/>
                <a:t>UI</a:t>
              </a:r>
            </a:p>
          </p:txBody>
        </p:sp>
        <p:sp>
          <p:nvSpPr>
            <p:cNvPr id="15" name="Freeform 14"/>
            <p:cNvSpPr/>
            <p:nvPr/>
          </p:nvSpPr>
          <p:spPr>
            <a:xfrm>
              <a:off x="2290364" y="2347135"/>
              <a:ext cx="2063212" cy="1633376"/>
            </a:xfrm>
            <a:custGeom>
              <a:avLst/>
              <a:gdLst>
                <a:gd name="connsiteX0" fmla="*/ 0 w 2063212"/>
                <a:gd name="connsiteY0" fmla="*/ 163338 h 1633376"/>
                <a:gd name="connsiteX1" fmla="*/ 163338 w 2063212"/>
                <a:gd name="connsiteY1" fmla="*/ 0 h 1633376"/>
                <a:gd name="connsiteX2" fmla="*/ 1899874 w 2063212"/>
                <a:gd name="connsiteY2" fmla="*/ 0 h 1633376"/>
                <a:gd name="connsiteX3" fmla="*/ 2063212 w 2063212"/>
                <a:gd name="connsiteY3" fmla="*/ 163338 h 1633376"/>
                <a:gd name="connsiteX4" fmla="*/ 2063212 w 2063212"/>
                <a:gd name="connsiteY4" fmla="*/ 1470038 h 1633376"/>
                <a:gd name="connsiteX5" fmla="*/ 1899874 w 2063212"/>
                <a:gd name="connsiteY5" fmla="*/ 1633376 h 1633376"/>
                <a:gd name="connsiteX6" fmla="*/ 163338 w 2063212"/>
                <a:gd name="connsiteY6" fmla="*/ 1633376 h 1633376"/>
                <a:gd name="connsiteX7" fmla="*/ 0 w 2063212"/>
                <a:gd name="connsiteY7" fmla="*/ 1470038 h 1633376"/>
                <a:gd name="connsiteX8" fmla="*/ 0 w 2063212"/>
                <a:gd name="connsiteY8" fmla="*/ 163338 h 1633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63212" h="1633376">
                  <a:moveTo>
                    <a:pt x="0" y="163338"/>
                  </a:moveTo>
                  <a:cubicBezTo>
                    <a:pt x="0" y="73129"/>
                    <a:pt x="73129" y="0"/>
                    <a:pt x="163338" y="0"/>
                  </a:cubicBezTo>
                  <a:lnTo>
                    <a:pt x="1899874" y="0"/>
                  </a:lnTo>
                  <a:cubicBezTo>
                    <a:pt x="1990083" y="0"/>
                    <a:pt x="2063212" y="73129"/>
                    <a:pt x="2063212" y="163338"/>
                  </a:cubicBezTo>
                  <a:lnTo>
                    <a:pt x="2063212" y="1470038"/>
                  </a:lnTo>
                  <a:cubicBezTo>
                    <a:pt x="2063212" y="1560247"/>
                    <a:pt x="1990083" y="1633376"/>
                    <a:pt x="1899874" y="1633376"/>
                  </a:cubicBezTo>
                  <a:lnTo>
                    <a:pt x="163338" y="1633376"/>
                  </a:lnTo>
                  <a:cubicBezTo>
                    <a:pt x="73129" y="1633376"/>
                    <a:pt x="0" y="1560247"/>
                    <a:pt x="0" y="1470038"/>
                  </a:cubicBezTo>
                  <a:lnTo>
                    <a:pt x="0" y="163338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36740" tIns="114515" rIns="136740" bIns="114515" numCol="1" spcCol="1270" anchor="ctr" anchorCtr="0">
              <a:noAutofit/>
            </a:bodyPr>
            <a:lstStyle/>
            <a:p>
              <a:pPr marL="0" lvl="0" indent="0" algn="ctr" defTabSz="1555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200" kern="1200" dirty="0"/>
                <a:t>CFML</a:t>
              </a:r>
              <a:endParaRPr lang="en-US" sz="3500" kern="1200" dirty="0"/>
            </a:p>
          </p:txBody>
        </p:sp>
        <p:sp>
          <p:nvSpPr>
            <p:cNvPr id="16" name="Freeform 15"/>
            <p:cNvSpPr/>
            <p:nvPr/>
          </p:nvSpPr>
          <p:spPr>
            <a:xfrm>
              <a:off x="2290364" y="4231801"/>
              <a:ext cx="2063212" cy="1633376"/>
            </a:xfrm>
            <a:custGeom>
              <a:avLst/>
              <a:gdLst>
                <a:gd name="connsiteX0" fmla="*/ 0 w 2063212"/>
                <a:gd name="connsiteY0" fmla="*/ 163338 h 1633376"/>
                <a:gd name="connsiteX1" fmla="*/ 163338 w 2063212"/>
                <a:gd name="connsiteY1" fmla="*/ 0 h 1633376"/>
                <a:gd name="connsiteX2" fmla="*/ 1899874 w 2063212"/>
                <a:gd name="connsiteY2" fmla="*/ 0 h 1633376"/>
                <a:gd name="connsiteX3" fmla="*/ 2063212 w 2063212"/>
                <a:gd name="connsiteY3" fmla="*/ 163338 h 1633376"/>
                <a:gd name="connsiteX4" fmla="*/ 2063212 w 2063212"/>
                <a:gd name="connsiteY4" fmla="*/ 1470038 h 1633376"/>
                <a:gd name="connsiteX5" fmla="*/ 1899874 w 2063212"/>
                <a:gd name="connsiteY5" fmla="*/ 1633376 h 1633376"/>
                <a:gd name="connsiteX6" fmla="*/ 163338 w 2063212"/>
                <a:gd name="connsiteY6" fmla="*/ 1633376 h 1633376"/>
                <a:gd name="connsiteX7" fmla="*/ 0 w 2063212"/>
                <a:gd name="connsiteY7" fmla="*/ 1470038 h 1633376"/>
                <a:gd name="connsiteX8" fmla="*/ 0 w 2063212"/>
                <a:gd name="connsiteY8" fmla="*/ 163338 h 1633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63212" h="1633376">
                  <a:moveTo>
                    <a:pt x="0" y="163338"/>
                  </a:moveTo>
                  <a:cubicBezTo>
                    <a:pt x="0" y="73129"/>
                    <a:pt x="73129" y="0"/>
                    <a:pt x="163338" y="0"/>
                  </a:cubicBezTo>
                  <a:lnTo>
                    <a:pt x="1899874" y="0"/>
                  </a:lnTo>
                  <a:cubicBezTo>
                    <a:pt x="1990083" y="0"/>
                    <a:pt x="2063212" y="73129"/>
                    <a:pt x="2063212" y="163338"/>
                  </a:cubicBezTo>
                  <a:lnTo>
                    <a:pt x="2063212" y="1470038"/>
                  </a:lnTo>
                  <a:cubicBezTo>
                    <a:pt x="2063212" y="1560247"/>
                    <a:pt x="1990083" y="1633376"/>
                    <a:pt x="1899874" y="1633376"/>
                  </a:cubicBezTo>
                  <a:lnTo>
                    <a:pt x="163338" y="1633376"/>
                  </a:lnTo>
                  <a:cubicBezTo>
                    <a:pt x="73129" y="1633376"/>
                    <a:pt x="0" y="1560247"/>
                    <a:pt x="0" y="1470038"/>
                  </a:cubicBezTo>
                  <a:lnTo>
                    <a:pt x="0" y="163338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36740" tIns="114515" rIns="136740" bIns="114515" numCol="1" spcCol="1270" anchor="ctr" anchorCtr="0">
              <a:noAutofit/>
            </a:bodyPr>
            <a:lstStyle/>
            <a:p>
              <a:pPr marL="0" lvl="0" indent="0" algn="ctr" defTabSz="1555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800" kern="1200" dirty="0"/>
                <a:t>jQuery</a:t>
              </a:r>
            </a:p>
            <a:p>
              <a:pPr marL="0" lvl="0" indent="0" algn="ctr" defTabSz="1555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800" kern="1200" dirty="0"/>
                <a:t>AngularJS</a:t>
              </a:r>
            </a:p>
          </p:txBody>
        </p:sp>
        <p:sp>
          <p:nvSpPr>
            <p:cNvPr id="17" name="Freeform 16"/>
            <p:cNvSpPr/>
            <p:nvPr/>
          </p:nvSpPr>
          <p:spPr>
            <a:xfrm>
              <a:off x="4804904" y="720372"/>
              <a:ext cx="2579015" cy="5417256"/>
            </a:xfrm>
            <a:custGeom>
              <a:avLst/>
              <a:gdLst>
                <a:gd name="connsiteX0" fmla="*/ 0 w 2579015"/>
                <a:gd name="connsiteY0" fmla="*/ 257902 h 5417256"/>
                <a:gd name="connsiteX1" fmla="*/ 257902 w 2579015"/>
                <a:gd name="connsiteY1" fmla="*/ 0 h 5417256"/>
                <a:gd name="connsiteX2" fmla="*/ 2321114 w 2579015"/>
                <a:gd name="connsiteY2" fmla="*/ 0 h 5417256"/>
                <a:gd name="connsiteX3" fmla="*/ 2579016 w 2579015"/>
                <a:gd name="connsiteY3" fmla="*/ 257902 h 5417256"/>
                <a:gd name="connsiteX4" fmla="*/ 2579015 w 2579015"/>
                <a:gd name="connsiteY4" fmla="*/ 5159355 h 5417256"/>
                <a:gd name="connsiteX5" fmla="*/ 2321113 w 2579015"/>
                <a:gd name="connsiteY5" fmla="*/ 5417257 h 5417256"/>
                <a:gd name="connsiteX6" fmla="*/ 257902 w 2579015"/>
                <a:gd name="connsiteY6" fmla="*/ 5417256 h 5417256"/>
                <a:gd name="connsiteX7" fmla="*/ 0 w 2579015"/>
                <a:gd name="connsiteY7" fmla="*/ 5159354 h 5417256"/>
                <a:gd name="connsiteX8" fmla="*/ 0 w 2579015"/>
                <a:gd name="connsiteY8" fmla="*/ 257902 h 5417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79015" h="5417256">
                  <a:moveTo>
                    <a:pt x="0" y="257902"/>
                  </a:moveTo>
                  <a:cubicBezTo>
                    <a:pt x="0" y="115467"/>
                    <a:pt x="115467" y="0"/>
                    <a:pt x="257902" y="0"/>
                  </a:cubicBezTo>
                  <a:lnTo>
                    <a:pt x="2321114" y="0"/>
                  </a:lnTo>
                  <a:cubicBezTo>
                    <a:pt x="2463549" y="0"/>
                    <a:pt x="2579016" y="115467"/>
                    <a:pt x="2579016" y="257902"/>
                  </a:cubicBezTo>
                  <a:cubicBezTo>
                    <a:pt x="2579016" y="1891720"/>
                    <a:pt x="2579015" y="3525537"/>
                    <a:pt x="2579015" y="5159355"/>
                  </a:cubicBezTo>
                  <a:cubicBezTo>
                    <a:pt x="2579015" y="5301790"/>
                    <a:pt x="2463548" y="5417257"/>
                    <a:pt x="2321113" y="5417257"/>
                  </a:cubicBezTo>
                  <a:lnTo>
                    <a:pt x="257902" y="5417256"/>
                  </a:lnTo>
                  <a:cubicBezTo>
                    <a:pt x="115467" y="5417256"/>
                    <a:pt x="0" y="5301789"/>
                    <a:pt x="0" y="5159354"/>
                  </a:cubicBezTo>
                  <a:lnTo>
                    <a:pt x="0" y="257902"/>
                  </a:lnTo>
                  <a:close/>
                </a:path>
              </a:pathLst>
            </a:custGeom>
          </p:spPr>
          <p:style>
            <a:lnRef idx="0">
              <a:schemeClr val="dk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52400" tIns="152400" rIns="152400" bIns="3944480" numCol="1" spcCol="1270" anchor="ctr" anchorCtr="0">
              <a:noAutofit/>
            </a:bodyPr>
            <a:lstStyle/>
            <a:p>
              <a:pPr marL="0" lvl="0" indent="0" algn="ctr" defTabSz="1778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200" kern="1200" dirty="0"/>
                <a:t>Services</a:t>
              </a:r>
            </a:p>
          </p:txBody>
        </p:sp>
        <p:sp>
          <p:nvSpPr>
            <p:cNvPr id="18" name="Freeform 17"/>
            <p:cNvSpPr/>
            <p:nvPr/>
          </p:nvSpPr>
          <p:spPr>
            <a:xfrm>
              <a:off x="5062806" y="2347135"/>
              <a:ext cx="2063212" cy="1633376"/>
            </a:xfrm>
            <a:custGeom>
              <a:avLst/>
              <a:gdLst>
                <a:gd name="connsiteX0" fmla="*/ 0 w 2063212"/>
                <a:gd name="connsiteY0" fmla="*/ 163338 h 1633376"/>
                <a:gd name="connsiteX1" fmla="*/ 163338 w 2063212"/>
                <a:gd name="connsiteY1" fmla="*/ 0 h 1633376"/>
                <a:gd name="connsiteX2" fmla="*/ 1899874 w 2063212"/>
                <a:gd name="connsiteY2" fmla="*/ 0 h 1633376"/>
                <a:gd name="connsiteX3" fmla="*/ 2063212 w 2063212"/>
                <a:gd name="connsiteY3" fmla="*/ 163338 h 1633376"/>
                <a:gd name="connsiteX4" fmla="*/ 2063212 w 2063212"/>
                <a:gd name="connsiteY4" fmla="*/ 1470038 h 1633376"/>
                <a:gd name="connsiteX5" fmla="*/ 1899874 w 2063212"/>
                <a:gd name="connsiteY5" fmla="*/ 1633376 h 1633376"/>
                <a:gd name="connsiteX6" fmla="*/ 163338 w 2063212"/>
                <a:gd name="connsiteY6" fmla="*/ 1633376 h 1633376"/>
                <a:gd name="connsiteX7" fmla="*/ 0 w 2063212"/>
                <a:gd name="connsiteY7" fmla="*/ 1470038 h 1633376"/>
                <a:gd name="connsiteX8" fmla="*/ 0 w 2063212"/>
                <a:gd name="connsiteY8" fmla="*/ 163338 h 1633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63212" h="1633376">
                  <a:moveTo>
                    <a:pt x="0" y="163338"/>
                  </a:moveTo>
                  <a:cubicBezTo>
                    <a:pt x="0" y="73129"/>
                    <a:pt x="73129" y="0"/>
                    <a:pt x="163338" y="0"/>
                  </a:cubicBezTo>
                  <a:lnTo>
                    <a:pt x="1899874" y="0"/>
                  </a:lnTo>
                  <a:cubicBezTo>
                    <a:pt x="1990083" y="0"/>
                    <a:pt x="2063212" y="73129"/>
                    <a:pt x="2063212" y="163338"/>
                  </a:cubicBezTo>
                  <a:lnTo>
                    <a:pt x="2063212" y="1470038"/>
                  </a:lnTo>
                  <a:cubicBezTo>
                    <a:pt x="2063212" y="1560247"/>
                    <a:pt x="1990083" y="1633376"/>
                    <a:pt x="1899874" y="1633376"/>
                  </a:cubicBezTo>
                  <a:lnTo>
                    <a:pt x="163338" y="1633376"/>
                  </a:lnTo>
                  <a:cubicBezTo>
                    <a:pt x="73129" y="1633376"/>
                    <a:pt x="0" y="1560247"/>
                    <a:pt x="0" y="1470038"/>
                  </a:cubicBezTo>
                  <a:lnTo>
                    <a:pt x="0" y="163338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36740" tIns="114515" rIns="136740" bIns="114515" numCol="1" spcCol="1270" anchor="ctr" anchorCtr="0">
              <a:noAutofit/>
            </a:bodyPr>
            <a:lstStyle/>
            <a:p>
              <a:pPr marL="0" lvl="0" indent="0" algn="ctr" defTabSz="1555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200" kern="1200" dirty="0"/>
                <a:t>CFC</a:t>
              </a:r>
              <a:endParaRPr lang="en-US" sz="3500" kern="1200" dirty="0"/>
            </a:p>
          </p:txBody>
        </p:sp>
        <p:sp>
          <p:nvSpPr>
            <p:cNvPr id="19" name="Freeform 18"/>
            <p:cNvSpPr/>
            <p:nvPr/>
          </p:nvSpPr>
          <p:spPr>
            <a:xfrm>
              <a:off x="5062806" y="4231801"/>
              <a:ext cx="2063212" cy="1633376"/>
            </a:xfrm>
            <a:custGeom>
              <a:avLst/>
              <a:gdLst>
                <a:gd name="connsiteX0" fmla="*/ 0 w 2063212"/>
                <a:gd name="connsiteY0" fmla="*/ 163338 h 1633376"/>
                <a:gd name="connsiteX1" fmla="*/ 163338 w 2063212"/>
                <a:gd name="connsiteY1" fmla="*/ 0 h 1633376"/>
                <a:gd name="connsiteX2" fmla="*/ 1899874 w 2063212"/>
                <a:gd name="connsiteY2" fmla="*/ 0 h 1633376"/>
                <a:gd name="connsiteX3" fmla="*/ 2063212 w 2063212"/>
                <a:gd name="connsiteY3" fmla="*/ 163338 h 1633376"/>
                <a:gd name="connsiteX4" fmla="*/ 2063212 w 2063212"/>
                <a:gd name="connsiteY4" fmla="*/ 1470038 h 1633376"/>
                <a:gd name="connsiteX5" fmla="*/ 1899874 w 2063212"/>
                <a:gd name="connsiteY5" fmla="*/ 1633376 h 1633376"/>
                <a:gd name="connsiteX6" fmla="*/ 163338 w 2063212"/>
                <a:gd name="connsiteY6" fmla="*/ 1633376 h 1633376"/>
                <a:gd name="connsiteX7" fmla="*/ 0 w 2063212"/>
                <a:gd name="connsiteY7" fmla="*/ 1470038 h 1633376"/>
                <a:gd name="connsiteX8" fmla="*/ 0 w 2063212"/>
                <a:gd name="connsiteY8" fmla="*/ 163338 h 1633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63212" h="1633376">
                  <a:moveTo>
                    <a:pt x="0" y="163338"/>
                  </a:moveTo>
                  <a:cubicBezTo>
                    <a:pt x="0" y="73129"/>
                    <a:pt x="73129" y="0"/>
                    <a:pt x="163338" y="0"/>
                  </a:cubicBezTo>
                  <a:lnTo>
                    <a:pt x="1899874" y="0"/>
                  </a:lnTo>
                  <a:cubicBezTo>
                    <a:pt x="1990083" y="0"/>
                    <a:pt x="2063212" y="73129"/>
                    <a:pt x="2063212" y="163338"/>
                  </a:cubicBezTo>
                  <a:lnTo>
                    <a:pt x="2063212" y="1470038"/>
                  </a:lnTo>
                  <a:cubicBezTo>
                    <a:pt x="2063212" y="1560247"/>
                    <a:pt x="1990083" y="1633376"/>
                    <a:pt x="1899874" y="1633376"/>
                  </a:cubicBezTo>
                  <a:lnTo>
                    <a:pt x="163338" y="1633376"/>
                  </a:lnTo>
                  <a:cubicBezTo>
                    <a:pt x="73129" y="1633376"/>
                    <a:pt x="0" y="1560247"/>
                    <a:pt x="0" y="1470038"/>
                  </a:cubicBezTo>
                  <a:lnTo>
                    <a:pt x="0" y="163338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36740" tIns="114515" rIns="136740" bIns="114515" numCol="1" spcCol="1270" anchor="ctr" anchorCtr="0">
              <a:noAutofit/>
            </a:bodyPr>
            <a:lstStyle/>
            <a:p>
              <a:pPr marL="0" lvl="0" indent="0" algn="ctr" defTabSz="1555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200" kern="1200" dirty="0"/>
                <a:t>3</a:t>
              </a:r>
              <a:r>
                <a:rPr lang="en-US" sz="3200" kern="1200" baseline="30000" dirty="0"/>
                <a:t>rd</a:t>
              </a:r>
              <a:r>
                <a:rPr lang="en-US" sz="3200" kern="1200" dirty="0"/>
                <a:t> Party API</a:t>
              </a:r>
            </a:p>
          </p:txBody>
        </p:sp>
        <p:sp>
          <p:nvSpPr>
            <p:cNvPr id="20" name="Freeform 19"/>
            <p:cNvSpPr/>
            <p:nvPr/>
          </p:nvSpPr>
          <p:spPr>
            <a:xfrm>
              <a:off x="7577346" y="720372"/>
              <a:ext cx="2579015" cy="5417256"/>
            </a:xfrm>
            <a:custGeom>
              <a:avLst/>
              <a:gdLst>
                <a:gd name="connsiteX0" fmla="*/ 0 w 2579015"/>
                <a:gd name="connsiteY0" fmla="*/ 257902 h 5417256"/>
                <a:gd name="connsiteX1" fmla="*/ 257902 w 2579015"/>
                <a:gd name="connsiteY1" fmla="*/ 0 h 5417256"/>
                <a:gd name="connsiteX2" fmla="*/ 2321114 w 2579015"/>
                <a:gd name="connsiteY2" fmla="*/ 0 h 5417256"/>
                <a:gd name="connsiteX3" fmla="*/ 2579016 w 2579015"/>
                <a:gd name="connsiteY3" fmla="*/ 257902 h 5417256"/>
                <a:gd name="connsiteX4" fmla="*/ 2579015 w 2579015"/>
                <a:gd name="connsiteY4" fmla="*/ 5159355 h 5417256"/>
                <a:gd name="connsiteX5" fmla="*/ 2321113 w 2579015"/>
                <a:gd name="connsiteY5" fmla="*/ 5417257 h 5417256"/>
                <a:gd name="connsiteX6" fmla="*/ 257902 w 2579015"/>
                <a:gd name="connsiteY6" fmla="*/ 5417256 h 5417256"/>
                <a:gd name="connsiteX7" fmla="*/ 0 w 2579015"/>
                <a:gd name="connsiteY7" fmla="*/ 5159354 h 5417256"/>
                <a:gd name="connsiteX8" fmla="*/ 0 w 2579015"/>
                <a:gd name="connsiteY8" fmla="*/ 257902 h 5417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79015" h="5417256">
                  <a:moveTo>
                    <a:pt x="0" y="257902"/>
                  </a:moveTo>
                  <a:cubicBezTo>
                    <a:pt x="0" y="115467"/>
                    <a:pt x="115467" y="0"/>
                    <a:pt x="257902" y="0"/>
                  </a:cubicBezTo>
                  <a:lnTo>
                    <a:pt x="2321114" y="0"/>
                  </a:lnTo>
                  <a:cubicBezTo>
                    <a:pt x="2463549" y="0"/>
                    <a:pt x="2579016" y="115467"/>
                    <a:pt x="2579016" y="257902"/>
                  </a:cubicBezTo>
                  <a:cubicBezTo>
                    <a:pt x="2579016" y="1891720"/>
                    <a:pt x="2579015" y="3525537"/>
                    <a:pt x="2579015" y="5159355"/>
                  </a:cubicBezTo>
                  <a:cubicBezTo>
                    <a:pt x="2579015" y="5301790"/>
                    <a:pt x="2463548" y="5417257"/>
                    <a:pt x="2321113" y="5417257"/>
                  </a:cubicBezTo>
                  <a:lnTo>
                    <a:pt x="257902" y="5417256"/>
                  </a:lnTo>
                  <a:cubicBezTo>
                    <a:pt x="115467" y="5417256"/>
                    <a:pt x="0" y="5301789"/>
                    <a:pt x="0" y="5159354"/>
                  </a:cubicBezTo>
                  <a:lnTo>
                    <a:pt x="0" y="257902"/>
                  </a:lnTo>
                  <a:close/>
                </a:path>
              </a:pathLst>
            </a:custGeom>
          </p:spPr>
          <p:style>
            <a:lnRef idx="0">
              <a:schemeClr val="dk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52400" tIns="152400" rIns="152400" bIns="3944480" numCol="1" spcCol="1270" anchor="ctr" anchorCtr="0">
              <a:noAutofit/>
            </a:bodyPr>
            <a:lstStyle/>
            <a:p>
              <a:pPr marL="0" lvl="0" indent="0" algn="ctr" defTabSz="1778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200" kern="1200" dirty="0"/>
                <a:t>Repository</a:t>
              </a:r>
            </a:p>
          </p:txBody>
        </p:sp>
        <p:sp>
          <p:nvSpPr>
            <p:cNvPr id="21" name="Freeform 20"/>
            <p:cNvSpPr/>
            <p:nvPr/>
          </p:nvSpPr>
          <p:spPr>
            <a:xfrm>
              <a:off x="7835248" y="2347135"/>
              <a:ext cx="2063212" cy="1633376"/>
            </a:xfrm>
            <a:custGeom>
              <a:avLst/>
              <a:gdLst>
                <a:gd name="connsiteX0" fmla="*/ 0 w 2063212"/>
                <a:gd name="connsiteY0" fmla="*/ 163338 h 1633376"/>
                <a:gd name="connsiteX1" fmla="*/ 163338 w 2063212"/>
                <a:gd name="connsiteY1" fmla="*/ 0 h 1633376"/>
                <a:gd name="connsiteX2" fmla="*/ 1899874 w 2063212"/>
                <a:gd name="connsiteY2" fmla="*/ 0 h 1633376"/>
                <a:gd name="connsiteX3" fmla="*/ 2063212 w 2063212"/>
                <a:gd name="connsiteY3" fmla="*/ 163338 h 1633376"/>
                <a:gd name="connsiteX4" fmla="*/ 2063212 w 2063212"/>
                <a:gd name="connsiteY4" fmla="*/ 1470038 h 1633376"/>
                <a:gd name="connsiteX5" fmla="*/ 1899874 w 2063212"/>
                <a:gd name="connsiteY5" fmla="*/ 1633376 h 1633376"/>
                <a:gd name="connsiteX6" fmla="*/ 163338 w 2063212"/>
                <a:gd name="connsiteY6" fmla="*/ 1633376 h 1633376"/>
                <a:gd name="connsiteX7" fmla="*/ 0 w 2063212"/>
                <a:gd name="connsiteY7" fmla="*/ 1470038 h 1633376"/>
                <a:gd name="connsiteX8" fmla="*/ 0 w 2063212"/>
                <a:gd name="connsiteY8" fmla="*/ 163338 h 1633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63212" h="1633376">
                  <a:moveTo>
                    <a:pt x="0" y="163338"/>
                  </a:moveTo>
                  <a:cubicBezTo>
                    <a:pt x="0" y="73129"/>
                    <a:pt x="73129" y="0"/>
                    <a:pt x="163338" y="0"/>
                  </a:cubicBezTo>
                  <a:lnTo>
                    <a:pt x="1899874" y="0"/>
                  </a:lnTo>
                  <a:cubicBezTo>
                    <a:pt x="1990083" y="0"/>
                    <a:pt x="2063212" y="73129"/>
                    <a:pt x="2063212" y="163338"/>
                  </a:cubicBezTo>
                  <a:lnTo>
                    <a:pt x="2063212" y="1470038"/>
                  </a:lnTo>
                  <a:cubicBezTo>
                    <a:pt x="2063212" y="1560247"/>
                    <a:pt x="1990083" y="1633376"/>
                    <a:pt x="1899874" y="1633376"/>
                  </a:cubicBezTo>
                  <a:lnTo>
                    <a:pt x="163338" y="1633376"/>
                  </a:lnTo>
                  <a:cubicBezTo>
                    <a:pt x="73129" y="1633376"/>
                    <a:pt x="0" y="1560247"/>
                    <a:pt x="0" y="1470038"/>
                  </a:cubicBezTo>
                  <a:lnTo>
                    <a:pt x="0" y="163338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6">
                <a:hueOff val="0"/>
                <a:satOff val="0"/>
                <a:lumOff val="0"/>
                <a:alphaOff val="0"/>
              </a:schemeClr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36740" tIns="114515" rIns="136740" bIns="114515" numCol="1" spcCol="1270" anchor="ctr" anchorCtr="0">
              <a:noAutofit/>
            </a:bodyPr>
            <a:lstStyle/>
            <a:p>
              <a:pPr marL="0" lvl="0" indent="0" algn="ctr" defTabSz="1555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200" kern="1200" dirty="0"/>
                <a:t>SQL</a:t>
              </a:r>
              <a:endParaRPr lang="en-US" sz="3500" kern="1200" dirty="0"/>
            </a:p>
          </p:txBody>
        </p:sp>
        <p:sp>
          <p:nvSpPr>
            <p:cNvPr id="22" name="Freeform 21"/>
            <p:cNvSpPr/>
            <p:nvPr/>
          </p:nvSpPr>
          <p:spPr>
            <a:xfrm>
              <a:off x="7835248" y="4231801"/>
              <a:ext cx="2063212" cy="1633376"/>
            </a:xfrm>
            <a:custGeom>
              <a:avLst/>
              <a:gdLst>
                <a:gd name="connsiteX0" fmla="*/ 0 w 2063212"/>
                <a:gd name="connsiteY0" fmla="*/ 163338 h 1633376"/>
                <a:gd name="connsiteX1" fmla="*/ 163338 w 2063212"/>
                <a:gd name="connsiteY1" fmla="*/ 0 h 1633376"/>
                <a:gd name="connsiteX2" fmla="*/ 1899874 w 2063212"/>
                <a:gd name="connsiteY2" fmla="*/ 0 h 1633376"/>
                <a:gd name="connsiteX3" fmla="*/ 2063212 w 2063212"/>
                <a:gd name="connsiteY3" fmla="*/ 163338 h 1633376"/>
                <a:gd name="connsiteX4" fmla="*/ 2063212 w 2063212"/>
                <a:gd name="connsiteY4" fmla="*/ 1470038 h 1633376"/>
                <a:gd name="connsiteX5" fmla="*/ 1899874 w 2063212"/>
                <a:gd name="connsiteY5" fmla="*/ 1633376 h 1633376"/>
                <a:gd name="connsiteX6" fmla="*/ 163338 w 2063212"/>
                <a:gd name="connsiteY6" fmla="*/ 1633376 h 1633376"/>
                <a:gd name="connsiteX7" fmla="*/ 0 w 2063212"/>
                <a:gd name="connsiteY7" fmla="*/ 1470038 h 1633376"/>
                <a:gd name="connsiteX8" fmla="*/ 0 w 2063212"/>
                <a:gd name="connsiteY8" fmla="*/ 163338 h 1633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63212" h="1633376">
                  <a:moveTo>
                    <a:pt x="0" y="163338"/>
                  </a:moveTo>
                  <a:cubicBezTo>
                    <a:pt x="0" y="73129"/>
                    <a:pt x="73129" y="0"/>
                    <a:pt x="163338" y="0"/>
                  </a:cubicBezTo>
                  <a:lnTo>
                    <a:pt x="1899874" y="0"/>
                  </a:lnTo>
                  <a:cubicBezTo>
                    <a:pt x="1990083" y="0"/>
                    <a:pt x="2063212" y="73129"/>
                    <a:pt x="2063212" y="163338"/>
                  </a:cubicBezTo>
                  <a:lnTo>
                    <a:pt x="2063212" y="1470038"/>
                  </a:lnTo>
                  <a:cubicBezTo>
                    <a:pt x="2063212" y="1560247"/>
                    <a:pt x="1990083" y="1633376"/>
                    <a:pt x="1899874" y="1633376"/>
                  </a:cubicBezTo>
                  <a:lnTo>
                    <a:pt x="163338" y="1633376"/>
                  </a:lnTo>
                  <a:cubicBezTo>
                    <a:pt x="73129" y="1633376"/>
                    <a:pt x="0" y="1560247"/>
                    <a:pt x="0" y="1470038"/>
                  </a:cubicBezTo>
                  <a:lnTo>
                    <a:pt x="0" y="163338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36740" tIns="114515" rIns="136740" bIns="114515" numCol="1" spcCol="1270" anchor="ctr" anchorCtr="0">
              <a:noAutofit/>
            </a:bodyPr>
            <a:lstStyle/>
            <a:p>
              <a:pPr marL="0" lvl="0" indent="0" algn="ctr" defTabSz="1555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200" kern="1200" dirty="0"/>
                <a:t>File System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8305105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370012" y="2590800"/>
            <a:ext cx="9220200" cy="1393615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000" dirty="0"/>
          </a:p>
          <a:p>
            <a:r>
              <a:rPr lang="en-US" sz="2000" dirty="0"/>
              <a:t>3- MVC Frameworks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The Model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The Controller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The View</a:t>
            </a:r>
            <a:endParaRPr lang="en-US" sz="2400" dirty="0"/>
          </a:p>
          <a:p>
            <a:pPr algn="ctr"/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7737162" y="2807883"/>
            <a:ext cx="700833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UI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5761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1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244634" y="893"/>
            <a:ext cx="10789459" cy="1363224"/>
          </a:xfrm>
          <a:prstGeom prst="rect">
            <a:avLst/>
          </a:prstGeom>
        </p:spPr>
        <p:txBody>
          <a:bodyPr vert="horz" lIns="91416" tIns="45708" rIns="91416" bIns="45708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914126"/>
            <a:r>
              <a:rPr lang="en-IN" sz="4400" b="1" dirty="0">
                <a:solidFill>
                  <a:srgbClr val="FFFF00"/>
                </a:solidFill>
                <a:latin typeface="Adobe Clean" panose="020B0503020404020204" pitchFamily="34" charset="0"/>
              </a:rPr>
              <a:t>Software Architect vs Code</a:t>
            </a:r>
          </a:p>
        </p:txBody>
      </p:sp>
      <p:sp>
        <p:nvSpPr>
          <p:cNvPr id="3" name="Rectangle 2"/>
          <p:cNvSpPr/>
          <p:nvPr/>
        </p:nvSpPr>
        <p:spPr>
          <a:xfrm>
            <a:off x="270541" y="891872"/>
            <a:ext cx="525175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4 – UI/UX User Interface/User Experience 2 of 4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0327686" y="7562104"/>
            <a:ext cx="17075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See Architect 05 source code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0363204" y="6466599"/>
            <a:ext cx="17075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See Architect 06 source code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31812" y="1600200"/>
            <a:ext cx="100019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 </a:t>
            </a:r>
            <a:r>
              <a:rPr lang="en-US" b="1" dirty="0"/>
              <a:t>application framework</a:t>
            </a:r>
            <a:r>
              <a:rPr lang="en-US" dirty="0"/>
              <a:t> consists of a software framework used by software developers to implement</a:t>
            </a:r>
          </a:p>
          <a:p>
            <a:r>
              <a:rPr lang="en-US" dirty="0"/>
              <a:t> the standard structure of an application. (Wikipedia)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31812" y="2630176"/>
            <a:ext cx="23727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Why Framework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87799" y="3043843"/>
            <a:ext cx="509466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Keep your team focus on business layer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Everyone in your team will follow same structure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Already tested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Save time and money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Easy to train new hire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Separation of concern 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829778" y="2630176"/>
            <a:ext cx="33666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ColdFusion Frameworks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885765" y="3043843"/>
            <a:ext cx="200785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Coldbox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Framework 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CFWheels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Fusebox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0812" y="5283364"/>
            <a:ext cx="885825" cy="11525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0612" y="2598371"/>
            <a:ext cx="1418455" cy="121916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2929" y="4169379"/>
            <a:ext cx="2134034" cy="112392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2081" y="5638800"/>
            <a:ext cx="2680763" cy="571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1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7" grpId="0"/>
      <p:bldP spid="2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609600"/>
          </a:xfrm>
        </p:spPr>
        <p:txBody>
          <a:bodyPr/>
          <a:lstStyle/>
          <a:p>
            <a:r>
              <a:rPr lang="en-US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Subjects to cover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522413" y="1904999"/>
            <a:ext cx="8915399" cy="1752601"/>
          </a:xfrm>
        </p:spPr>
        <p:txBody>
          <a:bodyPr>
            <a:normAutofit/>
          </a:bodyPr>
          <a:lstStyle/>
          <a:p>
            <a:r>
              <a:rPr lang="en-US" dirty="0"/>
              <a:t>Questions to answer</a:t>
            </a:r>
          </a:p>
          <a:p>
            <a:r>
              <a:rPr lang="en-US" dirty="0"/>
              <a:t>Software architect vs building architect</a:t>
            </a:r>
          </a:p>
          <a:p>
            <a:r>
              <a:rPr lang="en-US" dirty="0"/>
              <a:t>Software architect vs code</a:t>
            </a:r>
          </a:p>
        </p:txBody>
      </p:sp>
    </p:spTree>
    <p:extLst>
      <p:ext uri="{BB962C8B-B14F-4D97-AF65-F5344CB8AC3E}">
        <p14:creationId xmlns:p14="http://schemas.microsoft.com/office/powerpoint/2010/main" val="3646468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11257645" y="15100"/>
            <a:ext cx="912813" cy="685800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 rot="16200000">
            <a:off x="8397199" y="3213267"/>
            <a:ext cx="663370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lvl="1"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MVC Framework (Model-View-Controller</a:t>
            </a: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476959" y="127248"/>
            <a:ext cx="5465053" cy="61853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Software architect vs code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3427412" y="580601"/>
            <a:ext cx="2320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UI - MVC Framework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512026" y="6508501"/>
            <a:ext cx="17075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See Architect 06 source code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1812" y="1600200"/>
            <a:ext cx="100019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 </a:t>
            </a:r>
            <a:r>
              <a:rPr lang="en-US" b="1" dirty="0"/>
              <a:t>application framework</a:t>
            </a:r>
            <a:r>
              <a:rPr lang="en-US" dirty="0"/>
              <a:t> consists of a software framework used by software developers to implement</a:t>
            </a:r>
          </a:p>
          <a:p>
            <a:r>
              <a:rPr lang="en-US" dirty="0"/>
              <a:t> the standard structure of an application. (Wikipedia)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1812" y="2630176"/>
            <a:ext cx="23727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Why Framework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87799" y="3043843"/>
            <a:ext cx="509466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Keep your team focus on business layer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Everyone in your team will follow same structure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Already tested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Save time and money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Easy to train new hire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Separation of concern 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829778" y="2630176"/>
            <a:ext cx="33666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ColdFusion Frameworks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885765" y="3043843"/>
            <a:ext cx="200785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Coldbox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Framework 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CFWheels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Fusebox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2473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5" grpId="0"/>
      <p:bldP spid="6" grpId="0"/>
      <p:bldP spid="21" grpId="0"/>
      <p:bldP spid="22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244634" y="893"/>
            <a:ext cx="10789459" cy="1363224"/>
          </a:xfrm>
          <a:prstGeom prst="rect">
            <a:avLst/>
          </a:prstGeom>
        </p:spPr>
        <p:txBody>
          <a:bodyPr vert="horz" lIns="91416" tIns="45708" rIns="91416" bIns="45708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914126"/>
            <a:r>
              <a:rPr lang="en-IN" sz="4400" b="1" dirty="0">
                <a:solidFill>
                  <a:srgbClr val="FFFF00"/>
                </a:solidFill>
                <a:latin typeface="Adobe Clean" panose="020B0503020404020204" pitchFamily="34" charset="0"/>
              </a:rPr>
              <a:t>Software Architect vs Code</a:t>
            </a:r>
          </a:p>
        </p:txBody>
      </p:sp>
      <p:sp>
        <p:nvSpPr>
          <p:cNvPr id="3" name="Rectangle 2"/>
          <p:cNvSpPr/>
          <p:nvPr/>
        </p:nvSpPr>
        <p:spPr>
          <a:xfrm>
            <a:off x="270541" y="891872"/>
            <a:ext cx="525175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4 – UI/UX User Interface/User Experience 3 of 4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18812" y="6477000"/>
            <a:ext cx="118654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See UI source code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79412" y="1801760"/>
            <a:ext cx="7469417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Model view controller (MVC) </a:t>
            </a:r>
            <a:r>
              <a:rPr lang="en-US" dirty="0"/>
              <a:t>is a very useful and popular design pattern. </a:t>
            </a:r>
          </a:p>
          <a:p>
            <a:r>
              <a:rPr lang="en-US" dirty="0"/>
              <a:t>Unfortunately it's also one of the hardest to truly understand.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79412" y="5399781"/>
            <a:ext cx="31979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 </a:t>
            </a:r>
            <a:r>
              <a:rPr lang="en-US" b="1" dirty="0"/>
              <a:t>model</a:t>
            </a:r>
            <a:r>
              <a:rPr lang="en-US" dirty="0"/>
              <a:t> represents the data. The model does NOT depend on the controller or the view. 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923212" y="5379855"/>
            <a:ext cx="3657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 </a:t>
            </a:r>
            <a:r>
              <a:rPr lang="en-US" b="1" dirty="0"/>
              <a:t>view</a:t>
            </a:r>
            <a:r>
              <a:rPr lang="en-US" dirty="0"/>
              <a:t> displays the model data,  and sends user actions (e.g. button clicks) to the  controller.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704012" y="3159920"/>
            <a:ext cx="51053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 </a:t>
            </a:r>
            <a:r>
              <a:rPr lang="en-US" b="1" dirty="0"/>
              <a:t>controller</a:t>
            </a:r>
            <a:r>
              <a:rPr lang="en-US" dirty="0"/>
              <a:t> provides model data to the view, </a:t>
            </a:r>
          </a:p>
          <a:p>
            <a:r>
              <a:rPr lang="en-US" dirty="0"/>
              <a:t>       and interprets user actions such as button clicks.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controller depends on the view and the model.</a:t>
            </a: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2271412986"/>
              </p:ext>
            </p:extLst>
          </p:nvPr>
        </p:nvGraphicFramePr>
        <p:xfrm>
          <a:off x="3351212" y="3276600"/>
          <a:ext cx="4977341" cy="29372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26054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/>
      <p:bldP spid="20" grpId="0"/>
      <p:bldP spid="22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11257645" y="15100"/>
            <a:ext cx="912813" cy="685800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 rot="16200000">
            <a:off x="8397199" y="3213267"/>
            <a:ext cx="663370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lvl="1"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MVC Framework (Model-View-Controller</a:t>
            </a: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476959" y="127248"/>
            <a:ext cx="5465053" cy="61853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Software architect vs code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3427412" y="580601"/>
            <a:ext cx="2320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UI - MVC Framework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512026" y="6508501"/>
            <a:ext cx="118654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See UI source code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1812" y="1600200"/>
            <a:ext cx="7469417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Model view controller (MVC) </a:t>
            </a:r>
            <a:r>
              <a:rPr lang="en-US" dirty="0"/>
              <a:t>is a very useful and popular design pattern. </a:t>
            </a:r>
          </a:p>
          <a:p>
            <a:r>
              <a:rPr lang="en-US" dirty="0"/>
              <a:t>Unfortunately it's also one of the hardest to truly understand.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1812" y="2630176"/>
            <a:ext cx="15840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The Model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87799" y="3043843"/>
            <a:ext cx="456669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 </a:t>
            </a:r>
            <a:r>
              <a:rPr lang="en-US" b="1" dirty="0"/>
              <a:t>model</a:t>
            </a:r>
            <a:r>
              <a:rPr lang="en-US" dirty="0"/>
              <a:t> represents the data, and does </a:t>
            </a:r>
          </a:p>
          <a:p>
            <a:r>
              <a:rPr lang="en-US" dirty="0"/>
              <a:t>       nothing else. The model does NOT depend </a:t>
            </a:r>
          </a:p>
          <a:p>
            <a:r>
              <a:rPr lang="en-US" dirty="0"/>
              <a:t>       on the controller or the view.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49099" y="4731202"/>
            <a:ext cx="13931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The View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05086" y="5144869"/>
            <a:ext cx="52581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 </a:t>
            </a:r>
            <a:r>
              <a:rPr lang="en-US" b="1" dirty="0"/>
              <a:t>view</a:t>
            </a:r>
            <a:r>
              <a:rPr lang="en-US" dirty="0"/>
              <a:t> displays the model data,  and sends user </a:t>
            </a:r>
          </a:p>
          <a:p>
            <a:r>
              <a:rPr lang="en-US" dirty="0"/>
              <a:t>      actions (e.g. button clicks) to the  controller.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759426" y="3426471"/>
            <a:ext cx="20753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The Controller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815413" y="3840138"/>
            <a:ext cx="530145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 </a:t>
            </a:r>
            <a:r>
              <a:rPr lang="en-US" b="1" dirty="0"/>
              <a:t>controller</a:t>
            </a:r>
            <a:r>
              <a:rPr lang="en-US" dirty="0"/>
              <a:t> provides model data to the view, </a:t>
            </a:r>
          </a:p>
          <a:p>
            <a:r>
              <a:rPr lang="en-US" dirty="0"/>
              <a:t>       and interprets user actions such as button clicks.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controller depends on the view and the model.</a:t>
            </a:r>
          </a:p>
        </p:txBody>
      </p:sp>
    </p:spTree>
    <p:extLst>
      <p:ext uri="{BB962C8B-B14F-4D97-AF65-F5344CB8AC3E}">
        <p14:creationId xmlns:p14="http://schemas.microsoft.com/office/powerpoint/2010/main" val="3912988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5" grpId="0"/>
      <p:bldP spid="6" grpId="0"/>
      <p:bldP spid="7" grpId="0"/>
      <p:bldP spid="13" grpId="0"/>
      <p:bldP spid="14" grpId="0"/>
      <p:bldP spid="15" grpId="0"/>
      <p:bldP spid="16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244634" y="893"/>
            <a:ext cx="10789459" cy="1363224"/>
          </a:xfrm>
          <a:prstGeom prst="rect">
            <a:avLst/>
          </a:prstGeom>
        </p:spPr>
        <p:txBody>
          <a:bodyPr vert="horz" lIns="91416" tIns="45708" rIns="91416" bIns="45708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914126"/>
            <a:r>
              <a:rPr lang="en-IN" sz="4400" b="1" dirty="0">
                <a:solidFill>
                  <a:srgbClr val="FFFF00"/>
                </a:solidFill>
                <a:latin typeface="Adobe Clean" panose="020B0503020404020204" pitchFamily="34" charset="0"/>
              </a:rPr>
              <a:t>Software Architect vs Code</a:t>
            </a:r>
          </a:p>
        </p:txBody>
      </p:sp>
      <p:sp>
        <p:nvSpPr>
          <p:cNvPr id="3" name="Rectangle 2"/>
          <p:cNvSpPr/>
          <p:nvPr/>
        </p:nvSpPr>
        <p:spPr>
          <a:xfrm>
            <a:off x="270541" y="891872"/>
            <a:ext cx="525175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4 – UI/UX User Interface/User Experience 4 of 4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0285412" y="7239000"/>
            <a:ext cx="17075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See Architect 05 source code</a:t>
            </a:r>
          </a:p>
        </p:txBody>
      </p:sp>
      <p:pic>
        <p:nvPicPr>
          <p:cNvPr id="11" name="Picture 10" descr="File:User-expert.svg - Wikimedia Commons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190" y="5383361"/>
            <a:ext cx="1116958" cy="1781175"/>
          </a:xfrm>
          <a:prstGeom prst="rect">
            <a:avLst/>
          </a:prstGeom>
        </p:spPr>
      </p:pic>
      <p:pic>
        <p:nvPicPr>
          <p:cNvPr id="12" name="Picture 2" descr="C:\Users\SHIRAK~1.AVA\AppData\Local\Temp\SNAGHTMLf23172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590" y="2182961"/>
            <a:ext cx="5229225" cy="3962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Arrow Connector 12"/>
          <p:cNvCxnSpPr>
            <a:stCxn id="11" idx="3"/>
          </p:cNvCxnSpPr>
          <p:nvPr/>
        </p:nvCxnSpPr>
        <p:spPr>
          <a:xfrm flipV="1">
            <a:off x="1661148" y="5078561"/>
            <a:ext cx="152400" cy="1195388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018212" y="2182961"/>
            <a:ext cx="538801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http://myapp/index.cfm/Participant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URL request to render the view through the handler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Handler request the data from the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Model create service instance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Model makes a call to the service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Handler gets the data from the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Handler generates the view model (RC)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Handler render the page (View)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08443" y="1599616"/>
            <a:ext cx="3833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UI &amp; Service on same server</a:t>
            </a:r>
          </a:p>
        </p:txBody>
      </p:sp>
    </p:spTree>
    <p:extLst>
      <p:ext uri="{BB962C8B-B14F-4D97-AF65-F5344CB8AC3E}">
        <p14:creationId xmlns:p14="http://schemas.microsoft.com/office/powerpoint/2010/main" val="730543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11257645" y="15100"/>
            <a:ext cx="912813" cy="685800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 rot="16200000">
            <a:off x="8397199" y="3213267"/>
            <a:ext cx="663370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lvl="1"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MVC Framework (Model-View-Controller</a:t>
            </a: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476959" y="127248"/>
            <a:ext cx="5465053" cy="61853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Software architect vs code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3427412" y="580601"/>
            <a:ext cx="2320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UI - MVC Framework</a:t>
            </a:r>
          </a:p>
        </p:txBody>
      </p:sp>
      <p:pic>
        <p:nvPicPr>
          <p:cNvPr id="6" name="Picture 5" descr="File:User-expert.svg - Wikimedia Commons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212" y="4953000"/>
            <a:ext cx="1116958" cy="1781175"/>
          </a:xfrm>
          <a:prstGeom prst="rect">
            <a:avLst/>
          </a:prstGeom>
        </p:spPr>
      </p:pic>
      <p:pic>
        <p:nvPicPr>
          <p:cNvPr id="1026" name="Picture 2" descr="C:\Users\SHIRAK~1.AVA\AppData\Local\Temp\SNAGHTMLf23172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612" y="1752600"/>
            <a:ext cx="5229225" cy="3962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/>
          <p:cNvCxnSpPr>
            <a:stCxn id="6" idx="3"/>
          </p:cNvCxnSpPr>
          <p:nvPr/>
        </p:nvCxnSpPr>
        <p:spPr>
          <a:xfrm flipV="1">
            <a:off x="1420170" y="4648200"/>
            <a:ext cx="152400" cy="1195388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5777234" y="1752600"/>
            <a:ext cx="538801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http://myapp/index.cfm/Participant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URL request to render the view through the handler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Handler request the data from the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Model create service instance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Model makes a call to the service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Handler gets the data from the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Handler generates the view model (RC)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Handler render the page (View)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67465" y="1169255"/>
            <a:ext cx="3833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UI &amp; Service on same server</a:t>
            </a:r>
          </a:p>
        </p:txBody>
      </p:sp>
    </p:spTree>
    <p:extLst>
      <p:ext uri="{BB962C8B-B14F-4D97-AF65-F5344CB8AC3E}">
        <p14:creationId xmlns:p14="http://schemas.microsoft.com/office/powerpoint/2010/main" val="680520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7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244634" y="893"/>
            <a:ext cx="10789459" cy="1363224"/>
          </a:xfrm>
          <a:prstGeom prst="rect">
            <a:avLst/>
          </a:prstGeom>
        </p:spPr>
        <p:txBody>
          <a:bodyPr vert="horz" lIns="91416" tIns="45708" rIns="91416" bIns="45708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914126"/>
            <a:r>
              <a:rPr lang="en-IN" sz="4400" b="1" dirty="0">
                <a:solidFill>
                  <a:srgbClr val="FFFF00"/>
                </a:solidFill>
                <a:latin typeface="Adobe Clean" panose="020B0503020404020204" pitchFamily="34" charset="0"/>
              </a:rPr>
              <a:t>Software Architect vs Code</a:t>
            </a:r>
          </a:p>
        </p:txBody>
      </p:sp>
      <p:sp>
        <p:nvSpPr>
          <p:cNvPr id="3" name="Rectangle 2"/>
          <p:cNvSpPr/>
          <p:nvPr/>
        </p:nvSpPr>
        <p:spPr>
          <a:xfrm>
            <a:off x="270541" y="891872"/>
            <a:ext cx="525175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4 – UI/UX User Interface/User Experience 4 of 4</a:t>
            </a:r>
          </a:p>
        </p:txBody>
      </p:sp>
      <p:pic>
        <p:nvPicPr>
          <p:cNvPr id="10" name="Picture 2" descr="C:\Users\SHIRAK~1.AVA\AppData\Local\Temp\SNAGHTMLf547fd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612" y="2362200"/>
            <a:ext cx="5229225" cy="426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Straight Arrow Connector 14"/>
          <p:cNvCxnSpPr/>
          <p:nvPr/>
        </p:nvCxnSpPr>
        <p:spPr>
          <a:xfrm flipV="1">
            <a:off x="1420170" y="5227080"/>
            <a:ext cx="36586" cy="1042988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777234" y="2179080"/>
            <a:ext cx="538801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http://myapp/index.cfm/Participant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URL request to render the view through the handler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Handler request the data from the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Model create service instance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Model makes a call to the REST service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Handler gets the data from the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Handler generates the view model (RC)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Handler render the page (View)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79412" y="1590735"/>
            <a:ext cx="23887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Different servers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61691" y="2052400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Server 1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961334" y="2024435"/>
            <a:ext cx="968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Server 2</a:t>
            </a:r>
          </a:p>
        </p:txBody>
      </p:sp>
      <p:pic>
        <p:nvPicPr>
          <p:cNvPr id="21" name="Picture 20" descr="File:User-expert.svg - Wikimedia Commons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031" y="5866092"/>
            <a:ext cx="705027" cy="942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464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244634" y="893"/>
            <a:ext cx="10789459" cy="1363224"/>
          </a:xfrm>
          <a:prstGeom prst="rect">
            <a:avLst/>
          </a:prstGeom>
        </p:spPr>
        <p:txBody>
          <a:bodyPr vert="horz" lIns="91416" tIns="45708" rIns="91416" bIns="45708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914126"/>
            <a:r>
              <a:rPr lang="en-IN" sz="4400" b="1" dirty="0">
                <a:solidFill>
                  <a:srgbClr val="FFFF00"/>
                </a:solidFill>
                <a:latin typeface="Adobe Clean" panose="020B0503020404020204" pitchFamily="34" charset="0"/>
              </a:rPr>
              <a:t>Thank You</a:t>
            </a:r>
          </a:p>
        </p:txBody>
      </p:sp>
      <p:sp>
        <p:nvSpPr>
          <p:cNvPr id="17" name="Rectangle 16"/>
          <p:cNvSpPr/>
          <p:nvPr/>
        </p:nvSpPr>
        <p:spPr>
          <a:xfrm>
            <a:off x="455612" y="2660126"/>
            <a:ext cx="25146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/>
              <a:t>Resources</a:t>
            </a:r>
            <a:endParaRPr lang="en-US" sz="2000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455612" y="3087005"/>
            <a:ext cx="438870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hlinkClick r:id="rId2"/>
              </a:rPr>
              <a:t>https://acrobat.adobe.com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hlinkClick r:id="rId3"/>
              </a:rPr>
              <a:t>http://www.scandit.com/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hlinkClick r:id="rId4"/>
              </a:rPr>
              <a:t>http://developers.itextpdf.com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451247" y="4336153"/>
            <a:ext cx="6092825" cy="80021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800" b="1" dirty="0"/>
              <a:t>Source Code</a:t>
            </a:r>
            <a:r>
              <a:rPr lang="en-US" dirty="0"/>
              <a:t> </a:t>
            </a:r>
          </a:p>
          <a:p>
            <a:r>
              <a:rPr lang="en-US" dirty="0">
                <a:hlinkClick r:id="rId5"/>
              </a:rPr>
              <a:t>https://github.com/cfclick/CFSummit2016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84812" y="2931387"/>
            <a:ext cx="6416249" cy="209288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dirty="0"/>
              <a:t>Don’t leave hold of your common sense. Think about what you’re doing and how the technology can enhance it. </a:t>
            </a:r>
          </a:p>
          <a:p>
            <a:r>
              <a:rPr lang="en-US" sz="2800" dirty="0"/>
              <a:t>Don’t think about technology first.</a:t>
            </a:r>
          </a:p>
          <a:p>
            <a:r>
              <a:rPr lang="en-US" dirty="0"/>
              <a:t>(Esther Dyson)</a:t>
            </a:r>
            <a:endParaRPr lang="en-US" sz="2800" dirty="0"/>
          </a:p>
        </p:txBody>
      </p:sp>
      <p:sp>
        <p:nvSpPr>
          <p:cNvPr id="25" name="Rectangle 24"/>
          <p:cNvSpPr/>
          <p:nvPr/>
        </p:nvSpPr>
        <p:spPr>
          <a:xfrm>
            <a:off x="178129" y="1602089"/>
            <a:ext cx="33348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887619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SHIRAK~1.AVA\AppData\Local\Temp\SNAGHTMLf547fd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612" y="1935720"/>
            <a:ext cx="5229225" cy="426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/>
          <p:cNvSpPr/>
          <p:nvPr/>
        </p:nvSpPr>
        <p:spPr>
          <a:xfrm>
            <a:off x="11257645" y="15100"/>
            <a:ext cx="912813" cy="685800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 rot="16200000">
            <a:off x="8397199" y="3213267"/>
            <a:ext cx="663370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lvl="1"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MVC Framework (Model-View-Controller</a:t>
            </a: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476959" y="127248"/>
            <a:ext cx="5465053" cy="61853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Software architect vs code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3427412" y="580601"/>
            <a:ext cx="2320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UI - MVC Framework</a:t>
            </a:r>
          </a:p>
        </p:txBody>
      </p:sp>
      <p:pic>
        <p:nvPicPr>
          <p:cNvPr id="6" name="Picture 5" descr="File:User-expert.svg - Wikimedia Common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212" y="4953000"/>
            <a:ext cx="1116958" cy="1781175"/>
          </a:xfrm>
          <a:prstGeom prst="rect">
            <a:avLst/>
          </a:prstGeom>
        </p:spPr>
      </p:pic>
      <p:cxnSp>
        <p:nvCxnSpPr>
          <p:cNvPr id="5" name="Straight Arrow Connector 4"/>
          <p:cNvCxnSpPr>
            <a:stCxn id="6" idx="3"/>
          </p:cNvCxnSpPr>
          <p:nvPr/>
        </p:nvCxnSpPr>
        <p:spPr>
          <a:xfrm flipV="1">
            <a:off x="1420170" y="4800600"/>
            <a:ext cx="36586" cy="1042988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5777234" y="1752600"/>
            <a:ext cx="538801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http://myapp/index.cfm/Participant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URL request to render the view through the handler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Handler request the data from the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Model create service instance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Model makes a call to the REST service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Handler gets the data from the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Handler generates the view model (RC)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Handler render the page (View)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33083" y="1074340"/>
            <a:ext cx="23887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Different servers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61691" y="1625920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Server 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961334" y="1597955"/>
            <a:ext cx="968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Server 2</a:t>
            </a:r>
          </a:p>
        </p:txBody>
      </p:sp>
    </p:spTree>
    <p:extLst>
      <p:ext uri="{BB962C8B-B14F-4D97-AF65-F5344CB8AC3E}">
        <p14:creationId xmlns:p14="http://schemas.microsoft.com/office/powerpoint/2010/main" val="2231989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2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2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7" grpId="0"/>
      <p:bldP spid="3" grpId="0"/>
      <p:bldP spid="13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609600"/>
          </a:xfrm>
        </p:spPr>
        <p:txBody>
          <a:bodyPr/>
          <a:lstStyle/>
          <a:p>
            <a:r>
              <a:rPr lang="en-US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Software architect vs code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0475445" y="6523911"/>
            <a:ext cx="17075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See Architect 02 source code</a:t>
            </a:r>
          </a:p>
        </p:txBody>
      </p:sp>
      <p:graphicFrame>
        <p:nvGraphicFramePr>
          <p:cNvPr id="21" name="Diagram 20"/>
          <p:cNvGraphicFramePr/>
          <p:nvPr>
            <p:extLst>
              <p:ext uri="{D42A27DB-BD31-4B8C-83A1-F6EECF244321}">
                <p14:modId xmlns:p14="http://schemas.microsoft.com/office/powerpoint/2010/main" val="1233526505"/>
              </p:ext>
            </p:extLst>
          </p:nvPr>
        </p:nvGraphicFramePr>
        <p:xfrm>
          <a:off x="1370012" y="2126775"/>
          <a:ext cx="5663141" cy="39278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2" name="TextBox 21"/>
          <p:cNvSpPr txBox="1"/>
          <p:nvPr/>
        </p:nvSpPr>
        <p:spPr>
          <a:xfrm>
            <a:off x="7770812" y="3352800"/>
            <a:ext cx="377122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+ Services (API)</a:t>
            </a:r>
          </a:p>
        </p:txBody>
      </p:sp>
    </p:spTree>
    <p:extLst>
      <p:ext uri="{BB962C8B-B14F-4D97-AF65-F5344CB8AC3E}">
        <p14:creationId xmlns:p14="http://schemas.microsoft.com/office/powerpoint/2010/main" val="860276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609600"/>
          </a:xfrm>
        </p:spPr>
        <p:txBody>
          <a:bodyPr/>
          <a:lstStyle/>
          <a:p>
            <a:r>
              <a:rPr lang="en-US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Software architect vs code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545038" y="1445598"/>
            <a:ext cx="579120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1- Normalize database</a:t>
            </a:r>
          </a:p>
          <a:p>
            <a:r>
              <a:rPr lang="en-US" dirty="0"/>
              <a:t>2- Create your repository components (Data access, ORM)</a:t>
            </a:r>
          </a:p>
          <a:p>
            <a:r>
              <a:rPr lang="en-US" dirty="0"/>
              <a:t>3- Test Case</a:t>
            </a:r>
          </a:p>
          <a:p>
            <a:r>
              <a:rPr lang="en-US" dirty="0"/>
              <a:t>4- Define your business entities</a:t>
            </a:r>
          </a:p>
          <a:p>
            <a:r>
              <a:rPr lang="en-US" dirty="0"/>
              <a:t>5- Create translator</a:t>
            </a:r>
          </a:p>
          <a:p>
            <a:r>
              <a:rPr lang="en-US" dirty="0"/>
              <a:t>6- Create Services</a:t>
            </a:r>
          </a:p>
          <a:p>
            <a:r>
              <a:rPr lang="en-US" dirty="0"/>
              <a:t>7- Test Case</a:t>
            </a:r>
          </a:p>
          <a:p>
            <a:r>
              <a:rPr lang="en-US" dirty="0"/>
              <a:t>8- Define your packages</a:t>
            </a:r>
          </a:p>
          <a:p>
            <a:r>
              <a:rPr lang="en-US" dirty="0"/>
              <a:t>9- Define your Gateways</a:t>
            </a:r>
          </a:p>
          <a:p>
            <a:r>
              <a:rPr lang="en-US" dirty="0"/>
              <a:t>10- Test Case</a:t>
            </a:r>
          </a:p>
          <a:p>
            <a:r>
              <a:rPr lang="en-US" dirty="0"/>
              <a:t>11- Create API, REST</a:t>
            </a:r>
          </a:p>
          <a:p>
            <a:r>
              <a:rPr lang="en-US" dirty="0"/>
              <a:t>12- Test Case</a:t>
            </a:r>
          </a:p>
          <a:p>
            <a:r>
              <a:rPr lang="en-US" dirty="0"/>
              <a:t>13- Create your MVC Model</a:t>
            </a:r>
          </a:p>
          <a:p>
            <a:r>
              <a:rPr lang="en-US" dirty="0"/>
              <a:t>14- Translator for View Model</a:t>
            </a:r>
          </a:p>
          <a:p>
            <a:r>
              <a:rPr lang="en-US" dirty="0"/>
              <a:t>15- Test Case</a:t>
            </a:r>
          </a:p>
          <a:p>
            <a:r>
              <a:rPr lang="en-US" dirty="0"/>
              <a:t>16- Controller</a:t>
            </a:r>
          </a:p>
          <a:p>
            <a:r>
              <a:rPr lang="en-US" dirty="0"/>
              <a:t>17- View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482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609600"/>
          </a:xfrm>
        </p:spPr>
        <p:txBody>
          <a:bodyPr/>
          <a:lstStyle/>
          <a:p>
            <a:r>
              <a:rPr lang="en-US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Questions to Answer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511737" y="1371600"/>
            <a:ext cx="8915399" cy="51816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How do I start a project?</a:t>
            </a:r>
          </a:p>
          <a:p>
            <a:r>
              <a:rPr lang="en-US" dirty="0"/>
              <a:t>How do I find resources?</a:t>
            </a:r>
          </a:p>
          <a:p>
            <a:r>
              <a:rPr lang="en-US" dirty="0"/>
              <a:t>How do I collect business requirements?</a:t>
            </a:r>
          </a:p>
          <a:p>
            <a:r>
              <a:rPr lang="en-US" dirty="0"/>
              <a:t>How to design my business entities?</a:t>
            </a:r>
          </a:p>
          <a:p>
            <a:r>
              <a:rPr lang="en-US" dirty="0"/>
              <a:t>Do I need services/API?</a:t>
            </a:r>
          </a:p>
          <a:p>
            <a:r>
              <a:rPr lang="en-US" dirty="0"/>
              <a:t>Do I need framework?</a:t>
            </a:r>
          </a:p>
          <a:p>
            <a:r>
              <a:rPr lang="en-US" dirty="0"/>
              <a:t>How to make my code cleaner?</a:t>
            </a:r>
          </a:p>
          <a:p>
            <a:r>
              <a:rPr lang="en-US" dirty="0"/>
              <a:t>Is ColdFusion got me covered?</a:t>
            </a:r>
          </a:p>
          <a:p>
            <a:r>
              <a:rPr lang="en-US" dirty="0"/>
              <a:t>How to prepare my demo for upper management.?</a:t>
            </a:r>
          </a:p>
          <a:p>
            <a:r>
              <a:rPr lang="en-US" dirty="0"/>
              <a:t>Any thing else?</a:t>
            </a:r>
          </a:p>
        </p:txBody>
      </p:sp>
    </p:spTree>
    <p:extLst>
      <p:ext uri="{BB962C8B-B14F-4D97-AF65-F5344CB8AC3E}">
        <p14:creationId xmlns:p14="http://schemas.microsoft.com/office/powerpoint/2010/main" val="424469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 build="p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2926" y="1632359"/>
            <a:ext cx="3050287" cy="914400"/>
          </a:xfrm>
        </p:spPr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562838"/>
            <a:ext cx="5334000" cy="609601"/>
          </a:xfrm>
        </p:spPr>
        <p:txBody>
          <a:bodyPr>
            <a:normAutofit lnSpcReduction="10000"/>
          </a:bodyPr>
          <a:lstStyle/>
          <a:p>
            <a:endParaRPr lang="en-US" dirty="0"/>
          </a:p>
          <a:p>
            <a:r>
              <a:rPr lang="en-US" dirty="0"/>
              <a:t>Source code available on </a:t>
            </a:r>
            <a:r>
              <a:rPr lang="en-US" dirty="0" err="1"/>
              <a:t>github</a:t>
            </a:r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989013" y="304800"/>
            <a:ext cx="3124200" cy="9144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800" b="0" kern="1200" cap="none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Questions</a:t>
            </a:r>
          </a:p>
        </p:txBody>
      </p:sp>
      <p:sp>
        <p:nvSpPr>
          <p:cNvPr id="6" name="Rectangle 5"/>
          <p:cNvSpPr/>
          <p:nvPr/>
        </p:nvSpPr>
        <p:spPr>
          <a:xfrm>
            <a:off x="3732212" y="5029200"/>
            <a:ext cx="4953000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478160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5" grpId="0"/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244634" y="893"/>
            <a:ext cx="10789459" cy="1363224"/>
          </a:xfrm>
          <a:prstGeom prst="rect">
            <a:avLst/>
          </a:prstGeom>
        </p:spPr>
        <p:txBody>
          <a:bodyPr vert="horz" lIns="91416" tIns="45708" rIns="91416" bIns="45708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914126"/>
            <a:r>
              <a:rPr lang="en-IN" sz="4400" b="1" dirty="0">
                <a:solidFill>
                  <a:srgbClr val="FFFF00"/>
                </a:solidFill>
                <a:latin typeface="Adobe Clean" panose="020B0503020404020204" pitchFamily="34" charset="0"/>
              </a:rPr>
              <a:t>Questions</a:t>
            </a:r>
            <a:r>
              <a:rPr lang="en-IN" sz="4999" b="1" dirty="0">
                <a:solidFill>
                  <a:srgbClr val="FFFF00"/>
                </a:solidFill>
                <a:latin typeface="Adobe Clean" panose="020B0503020404020204" pitchFamily="34" charset="0"/>
              </a:rPr>
              <a:t> </a:t>
            </a:r>
            <a:r>
              <a:rPr lang="en-IN" sz="4400" b="1" dirty="0">
                <a:solidFill>
                  <a:srgbClr val="FFFF00"/>
                </a:solidFill>
                <a:latin typeface="Adobe Clean" panose="020B0503020404020204" pitchFamily="34" charset="0"/>
              </a:rPr>
              <a:t>to Answer</a:t>
            </a:r>
            <a:endParaRPr lang="en-IN" sz="4999" b="1" dirty="0">
              <a:solidFill>
                <a:srgbClr val="FFFF00"/>
              </a:solidFill>
              <a:latin typeface="Adobe Clean" panose="020B0503020404020204" pitchFamily="34" charset="0"/>
            </a:endParaRPr>
          </a:p>
        </p:txBody>
      </p:sp>
      <p:sp>
        <p:nvSpPr>
          <p:cNvPr id="4" name="Content Placeholder 13"/>
          <p:cNvSpPr txBox="1">
            <a:spLocks/>
          </p:cNvSpPr>
          <p:nvPr/>
        </p:nvSpPr>
        <p:spPr>
          <a:xfrm>
            <a:off x="824028" y="2581465"/>
            <a:ext cx="44196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126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063" indent="0" algn="ctr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126" indent="0" algn="ctr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189" indent="0" algn="ctr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251" indent="0" algn="ctr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314" indent="0" algn="ctr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377" indent="0" algn="ctr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440" indent="0" algn="ctr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503" indent="0" algn="ctr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How do I start a project?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How do I find resources?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How do I collect business </a:t>
            </a:r>
          </a:p>
          <a:p>
            <a:pPr algn="l"/>
            <a:r>
              <a:rPr lang="en-US" dirty="0"/>
              <a:t>requirements?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How to prepare my demo for </a:t>
            </a:r>
          </a:p>
          <a:p>
            <a:pPr algn="l"/>
            <a:r>
              <a:rPr lang="en-US" dirty="0"/>
              <a:t>upper management.?</a:t>
            </a:r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1052771812"/>
              </p:ext>
            </p:extLst>
          </p:nvPr>
        </p:nvGraphicFramePr>
        <p:xfrm>
          <a:off x="5256212" y="533400"/>
          <a:ext cx="6336357" cy="42742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0" name="Diagram 9"/>
          <p:cNvGraphicFramePr/>
          <p:nvPr>
            <p:extLst>
              <p:ext uri="{D42A27DB-BD31-4B8C-83A1-F6EECF244321}">
                <p14:modId xmlns:p14="http://schemas.microsoft.com/office/powerpoint/2010/main" val="2483721995"/>
              </p:ext>
            </p:extLst>
          </p:nvPr>
        </p:nvGraphicFramePr>
        <p:xfrm>
          <a:off x="5256212" y="1998486"/>
          <a:ext cx="6348941" cy="41564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11" name="Diagram 10"/>
          <p:cNvGraphicFramePr/>
          <p:nvPr>
            <p:extLst>
              <p:ext uri="{D42A27DB-BD31-4B8C-83A1-F6EECF244321}">
                <p14:modId xmlns:p14="http://schemas.microsoft.com/office/powerpoint/2010/main" val="2939327877"/>
              </p:ext>
            </p:extLst>
          </p:nvPr>
        </p:nvGraphicFramePr>
        <p:xfrm>
          <a:off x="5256212" y="3209043"/>
          <a:ext cx="6348941" cy="45444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</p:spTree>
    <p:extLst>
      <p:ext uri="{BB962C8B-B14F-4D97-AF65-F5344CB8AC3E}">
        <p14:creationId xmlns:p14="http://schemas.microsoft.com/office/powerpoint/2010/main" val="1456854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Graphic spid="5" grpId="0">
        <p:bldAsOne/>
      </p:bldGraphic>
      <p:bldGraphic spid="10" grpId="0">
        <p:bldAsOne/>
      </p:bldGraphic>
      <p:bldGraphic spid="11" grpId="0">
        <p:bldAsOne/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609600"/>
          </a:xfrm>
        </p:spPr>
        <p:txBody>
          <a:bodyPr/>
          <a:lstStyle/>
          <a:p>
            <a:r>
              <a:rPr lang="en-US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Questions to Answer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511737" y="1371600"/>
            <a:ext cx="9764275" cy="838200"/>
          </a:xfrm>
        </p:spPr>
        <p:txBody>
          <a:bodyPr>
            <a:normAutofit/>
          </a:bodyPr>
          <a:lstStyle/>
          <a:p>
            <a:r>
              <a:rPr lang="en-US" dirty="0"/>
              <a:t>How do I start a project? How do I find resources? How do I collect business requirements? How to prepare my demo for upper management.</a:t>
            </a:r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2178564958"/>
              </p:ext>
            </p:extLst>
          </p:nvPr>
        </p:nvGraphicFramePr>
        <p:xfrm>
          <a:off x="1522413" y="762000"/>
          <a:ext cx="6336357" cy="42742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2279558578"/>
              </p:ext>
            </p:extLst>
          </p:nvPr>
        </p:nvGraphicFramePr>
        <p:xfrm>
          <a:off x="2589212" y="2133600"/>
          <a:ext cx="6348941" cy="41564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3874990727"/>
              </p:ext>
            </p:extLst>
          </p:nvPr>
        </p:nvGraphicFramePr>
        <p:xfrm>
          <a:off x="3639043" y="3373614"/>
          <a:ext cx="6348941" cy="45444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</p:spTree>
    <p:extLst>
      <p:ext uri="{BB962C8B-B14F-4D97-AF65-F5344CB8AC3E}">
        <p14:creationId xmlns:p14="http://schemas.microsoft.com/office/powerpoint/2010/main" val="1131823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 build="p"/>
      <p:bldGraphic spid="3" grpId="0">
        <p:bldAsOne/>
      </p:bldGraphic>
      <p:bldGraphic spid="4" grpId="0">
        <p:bldAsOne/>
      </p:bldGraphic>
      <p:bldGraphic spid="5" grpId="0">
        <p:bldAsOne/>
      </p:bldGraphic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Digital Blue Tunnel 16x9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74228E6B-D70C-44BB-A81F-A245495F612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Business digital blue tunnel presentation (widescreen)</Template>
  <TotalTime>0</TotalTime>
  <Words>2507</Words>
  <Application>Microsoft Office PowerPoint</Application>
  <PresentationFormat>Custom</PresentationFormat>
  <Paragraphs>655</Paragraphs>
  <Slides>70</Slides>
  <Notes>0</Notes>
  <HiddenSlides>5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70</vt:i4>
      </vt:variant>
    </vt:vector>
  </HeadingPairs>
  <TitlesOfParts>
    <vt:vector size="77" baseType="lpstr">
      <vt:lpstr>Adobe Clean</vt:lpstr>
      <vt:lpstr>Arial</vt:lpstr>
      <vt:lpstr>Calibri</vt:lpstr>
      <vt:lpstr>Calibri Light</vt:lpstr>
      <vt:lpstr>Corbel</vt:lpstr>
      <vt:lpstr>Digital Blue Tunnel 16x9</vt:lpstr>
      <vt:lpstr>Office Theme</vt:lpstr>
      <vt:lpstr>Crafting ColdFusion Applications Like An Architect</vt:lpstr>
      <vt:lpstr>PowerPoint Presentation</vt:lpstr>
      <vt:lpstr>PowerPoint Presentation</vt:lpstr>
      <vt:lpstr>Who am I</vt:lpstr>
      <vt:lpstr>PowerPoint Presentation</vt:lpstr>
      <vt:lpstr>Subjects to cover</vt:lpstr>
      <vt:lpstr>Questions to Answer</vt:lpstr>
      <vt:lpstr>PowerPoint Presentation</vt:lpstr>
      <vt:lpstr>Questions to Answer</vt:lpstr>
      <vt:lpstr>PowerPoint Presentation</vt:lpstr>
      <vt:lpstr>Questions to Answer</vt:lpstr>
      <vt:lpstr>Understanding Software Architect</vt:lpstr>
      <vt:lpstr>PowerPoint Presentation</vt:lpstr>
      <vt:lpstr>PowerPoint Presentation</vt:lpstr>
      <vt:lpstr>Software Architect</vt:lpstr>
      <vt:lpstr>Software architecture start point</vt:lpstr>
      <vt:lpstr>Software architecture start point</vt:lpstr>
      <vt:lpstr>Software architect vs building architect</vt:lpstr>
      <vt:lpstr>PowerPoint Presentation</vt:lpstr>
      <vt:lpstr>Software architect vs building architect</vt:lpstr>
      <vt:lpstr>PowerPoint Presentation</vt:lpstr>
      <vt:lpstr>Software architect vs building architect</vt:lpstr>
      <vt:lpstr>PowerPoint Presentation</vt:lpstr>
      <vt:lpstr>Software architect vs building architect</vt:lpstr>
      <vt:lpstr>Let us convert the room to ColdFusion code</vt:lpstr>
      <vt:lpstr>PowerPoint Presentation</vt:lpstr>
      <vt:lpstr>PowerPoint Presentation</vt:lpstr>
      <vt:lpstr>Software architect vs building architect</vt:lpstr>
      <vt:lpstr>PowerPoint Presentation</vt:lpstr>
      <vt:lpstr>Software architect vs building architect</vt:lpstr>
      <vt:lpstr>PowerPoint Presentation</vt:lpstr>
      <vt:lpstr>Software architect vs building architect</vt:lpstr>
      <vt:lpstr>Software Architect vs Code</vt:lpstr>
      <vt:lpstr>Software architect vs code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Software architect vs code</vt:lpstr>
      <vt:lpstr>Software architect vs code</vt:lpstr>
      <vt:lpstr>Resources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2016-06-22T23:30:20Z</dcterms:created>
  <dcterms:modified xsi:type="dcterms:W3CDTF">2016-09-16T05:56:15Z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TC028952619991</vt:lpwstr>
  </property>
</Properties>
</file>